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ink/ink1.xml" ContentType="application/inkml+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sldIdLst>
    <p:sldId id="256" r:id="rId5"/>
    <p:sldId id="303" r:id="rId6"/>
    <p:sldId id="258" r:id="rId7"/>
    <p:sldId id="259" r:id="rId8"/>
    <p:sldId id="260" r:id="rId9"/>
    <p:sldId id="261" r:id="rId10"/>
    <p:sldId id="262" r:id="rId11"/>
    <p:sldId id="304" r:id="rId12"/>
    <p:sldId id="263" r:id="rId13"/>
    <p:sldId id="264" r:id="rId14"/>
    <p:sldId id="265" r:id="rId15"/>
    <p:sldId id="266" r:id="rId16"/>
    <p:sldId id="267" r:id="rId17"/>
    <p:sldId id="268" r:id="rId18"/>
    <p:sldId id="269" r:id="rId19"/>
    <p:sldId id="270" r:id="rId20"/>
    <p:sldId id="305" r:id="rId21"/>
    <p:sldId id="306" r:id="rId22"/>
    <p:sldId id="271" r:id="rId23"/>
    <p:sldId id="272" r:id="rId24"/>
    <p:sldId id="273" r:id="rId25"/>
    <p:sldId id="274" r:id="rId26"/>
    <p:sldId id="275" r:id="rId27"/>
    <p:sldId id="276" r:id="rId28"/>
    <p:sldId id="277" r:id="rId29"/>
    <p:sldId id="307" r:id="rId30"/>
    <p:sldId id="278" r:id="rId31"/>
    <p:sldId id="279" r:id="rId32"/>
    <p:sldId id="280" r:id="rId33"/>
    <p:sldId id="281" r:id="rId34"/>
    <p:sldId id="282" r:id="rId35"/>
    <p:sldId id="283" r:id="rId36"/>
    <p:sldId id="284" r:id="rId37"/>
    <p:sldId id="285" r:id="rId38"/>
    <p:sldId id="286" r:id="rId39"/>
    <p:sldId id="287" r:id="rId40"/>
    <p:sldId id="308" r:id="rId41"/>
    <p:sldId id="288" r:id="rId42"/>
    <p:sldId id="289" r:id="rId43"/>
    <p:sldId id="290" r:id="rId44"/>
    <p:sldId id="291" r:id="rId45"/>
    <p:sldId id="292" r:id="rId46"/>
    <p:sldId id="293" r:id="rId47"/>
    <p:sldId id="294" r:id="rId48"/>
    <p:sldId id="295" r:id="rId49"/>
    <p:sldId id="296" r:id="rId50"/>
    <p:sldId id="297" r:id="rId51"/>
    <p:sldId id="298" r:id="rId52"/>
    <p:sldId id="299" r:id="rId53"/>
    <p:sldId id="300" r:id="rId54"/>
    <p:sldId id="301" r:id="rId55"/>
    <p:sldId id="302" r:id="rId56"/>
  </p:sldIdLst>
  <p:sldSz cx="12192000" cy="6858000"/>
  <p:notesSz cx="6858000" cy="9144000"/>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E2841"/>
    <a:srgbClr val="C9D6DB"/>
    <a:srgbClr val="E4EAE2"/>
    <a:srgbClr val="FFFFFF"/>
    <a:srgbClr val="ECF5E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996" autoAdjust="0"/>
    <p:restoredTop sz="94660"/>
  </p:normalViewPr>
  <p:slideViewPr>
    <p:cSldViewPr snapToGrid="0">
      <p:cViewPr varScale="1">
        <p:scale>
          <a:sx n="110" d="100"/>
          <a:sy n="110" d="100"/>
        </p:scale>
        <p:origin x="78" y="32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viewProps" Target="viewProps.xml"/><Relationship Id="rId5" Type="http://schemas.openxmlformats.org/officeDocument/2006/relationships/slide" Target="slides/slide1.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theme" Target="theme/theme1.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presProps" Target="presProps.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tableStyles" Target="tableStyles.xml"/></Relationships>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12-23T06:47:04.158"/>
    </inkml:context>
    <inkml:brush xml:id="br0">
      <inkml:brushProperty name="width" value="0.2" units="cm"/>
      <inkml:brushProperty name="height" value="0.2" units="cm"/>
      <inkml:brushProperty name="color" value="#FF0066"/>
    </inkml:brush>
  </inkml:definitions>
  <inkml:trace contextRef="#ctx0" brushRef="#br0">1 1 24575,'0'0'-8191</inkml:trace>
</inkml:ink>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CBFCB55-EB64-63CA-E848-9718D3B335FB}"/>
              </a:ext>
            </a:extLst>
          </p:cNvPr>
          <p:cNvSpPr>
            <a:spLocks noGrp="1"/>
          </p:cNvSpPr>
          <p:nvPr>
            <p:ph type="ctrTitle"/>
          </p:nvPr>
        </p:nvSpPr>
        <p:spPr>
          <a:xfrm>
            <a:off x="1524000" y="1122363"/>
            <a:ext cx="9144000" cy="2387600"/>
          </a:xfrm>
        </p:spPr>
        <p:txBody>
          <a:bodyPr anchor="b"/>
          <a:lstStyle>
            <a:lvl1pPr algn="ctr">
              <a:defRPr sz="6000"/>
            </a:lvl1pPr>
          </a:lstStyle>
          <a:p>
            <a:r>
              <a:rPr lang="de-DE"/>
              <a:t>Mastertitelformat bearbeiten</a:t>
            </a:r>
          </a:p>
        </p:txBody>
      </p:sp>
      <p:sp>
        <p:nvSpPr>
          <p:cNvPr id="3" name="Untertitel 2">
            <a:extLst>
              <a:ext uri="{FF2B5EF4-FFF2-40B4-BE49-F238E27FC236}">
                <a16:creationId xmlns:a16="http://schemas.microsoft.com/office/drawing/2014/main" id="{20F22D44-89DC-7C8A-EF1B-83CE45F355F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a:t>Master-Untertitelformat bearbeiten</a:t>
            </a:r>
          </a:p>
        </p:txBody>
      </p:sp>
      <p:sp>
        <p:nvSpPr>
          <p:cNvPr id="4" name="Datumsplatzhalter 3">
            <a:extLst>
              <a:ext uri="{FF2B5EF4-FFF2-40B4-BE49-F238E27FC236}">
                <a16:creationId xmlns:a16="http://schemas.microsoft.com/office/drawing/2014/main" id="{3C044323-A56D-F948-F5F0-C6B0104F5913}"/>
              </a:ext>
            </a:extLst>
          </p:cNvPr>
          <p:cNvSpPr>
            <a:spLocks noGrp="1"/>
          </p:cNvSpPr>
          <p:nvPr>
            <p:ph type="dt" sz="half" idx="10"/>
          </p:nvPr>
        </p:nvSpPr>
        <p:spPr/>
        <p:txBody>
          <a:bodyPr/>
          <a:lstStyle/>
          <a:p>
            <a:fld id="{6753AA24-D390-4303-9926-8AC0A7017230}" type="datetimeFigureOut">
              <a:rPr lang="de-DE" smtClean="0"/>
              <a:t>20.06.2026</a:t>
            </a:fld>
            <a:endParaRPr lang="de-DE"/>
          </a:p>
        </p:txBody>
      </p:sp>
      <p:sp>
        <p:nvSpPr>
          <p:cNvPr id="5" name="Fußzeilenplatzhalter 4">
            <a:extLst>
              <a:ext uri="{FF2B5EF4-FFF2-40B4-BE49-F238E27FC236}">
                <a16:creationId xmlns:a16="http://schemas.microsoft.com/office/drawing/2014/main" id="{175E5CEF-AABF-9235-F07E-FBB8D088D416}"/>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E0A4EA9B-3262-E728-777E-A53649961500}"/>
              </a:ext>
            </a:extLst>
          </p:cNvPr>
          <p:cNvSpPr>
            <a:spLocks noGrp="1"/>
          </p:cNvSpPr>
          <p:nvPr>
            <p:ph type="sldNum" sz="quarter" idx="12"/>
          </p:nvPr>
        </p:nvSpPr>
        <p:spPr/>
        <p:txBody>
          <a:bodyPr/>
          <a:lstStyle/>
          <a:p>
            <a:fld id="{BCC9530D-C841-460A-AF10-6EBDC0156D96}" type="slidenum">
              <a:rPr lang="de-DE" smtClean="0"/>
              <a:t>‹Nr.›</a:t>
            </a:fld>
            <a:endParaRPr lang="de-DE"/>
          </a:p>
        </p:txBody>
      </p:sp>
    </p:spTree>
    <p:extLst>
      <p:ext uri="{BB962C8B-B14F-4D97-AF65-F5344CB8AC3E}">
        <p14:creationId xmlns:p14="http://schemas.microsoft.com/office/powerpoint/2010/main" val="77109884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53DEE37-1962-39B2-F4AA-426220D1277E}"/>
              </a:ext>
            </a:extLst>
          </p:cNvPr>
          <p:cNvSpPr>
            <a:spLocks noGrp="1"/>
          </p:cNvSpPr>
          <p:nvPr>
            <p:ph type="title"/>
          </p:nvPr>
        </p:nvSpPr>
        <p:spPr/>
        <p:txBody>
          <a:bodyPr/>
          <a:lstStyle/>
          <a:p>
            <a:r>
              <a:rPr lang="de-DE"/>
              <a:t>Mastertitelformat bearbeiten</a:t>
            </a:r>
          </a:p>
        </p:txBody>
      </p:sp>
      <p:sp>
        <p:nvSpPr>
          <p:cNvPr id="3" name="Vertikaler Textplatzhalter 2">
            <a:extLst>
              <a:ext uri="{FF2B5EF4-FFF2-40B4-BE49-F238E27FC236}">
                <a16:creationId xmlns:a16="http://schemas.microsoft.com/office/drawing/2014/main" id="{068AD095-B5A6-8936-E12E-E960F58826E3}"/>
              </a:ext>
            </a:extLst>
          </p:cNvPr>
          <p:cNvSpPr>
            <a:spLocks noGrp="1"/>
          </p:cNvSpPr>
          <p:nvPr>
            <p:ph type="body" orient="vert" idx="1"/>
          </p:nvPr>
        </p:nvSpPr>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A2907081-AAE2-EFD9-1706-B83B84A78DE1}"/>
              </a:ext>
            </a:extLst>
          </p:cNvPr>
          <p:cNvSpPr>
            <a:spLocks noGrp="1"/>
          </p:cNvSpPr>
          <p:nvPr>
            <p:ph type="dt" sz="half" idx="10"/>
          </p:nvPr>
        </p:nvSpPr>
        <p:spPr/>
        <p:txBody>
          <a:bodyPr/>
          <a:lstStyle/>
          <a:p>
            <a:fld id="{6753AA24-D390-4303-9926-8AC0A7017230}" type="datetimeFigureOut">
              <a:rPr lang="de-DE" smtClean="0"/>
              <a:t>20.06.2026</a:t>
            </a:fld>
            <a:endParaRPr lang="de-DE"/>
          </a:p>
        </p:txBody>
      </p:sp>
      <p:sp>
        <p:nvSpPr>
          <p:cNvPr id="5" name="Fußzeilenplatzhalter 4">
            <a:extLst>
              <a:ext uri="{FF2B5EF4-FFF2-40B4-BE49-F238E27FC236}">
                <a16:creationId xmlns:a16="http://schemas.microsoft.com/office/drawing/2014/main" id="{953BDB22-F8D5-0F7A-D0E5-AAF1E39ABFE1}"/>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037BD14A-34D5-E643-D8CB-A010FC134955}"/>
              </a:ext>
            </a:extLst>
          </p:cNvPr>
          <p:cNvSpPr>
            <a:spLocks noGrp="1"/>
          </p:cNvSpPr>
          <p:nvPr>
            <p:ph type="sldNum" sz="quarter" idx="12"/>
          </p:nvPr>
        </p:nvSpPr>
        <p:spPr/>
        <p:txBody>
          <a:bodyPr/>
          <a:lstStyle/>
          <a:p>
            <a:fld id="{BCC9530D-C841-460A-AF10-6EBDC0156D96}" type="slidenum">
              <a:rPr lang="de-DE" smtClean="0"/>
              <a:t>‹Nr.›</a:t>
            </a:fld>
            <a:endParaRPr lang="de-DE"/>
          </a:p>
        </p:txBody>
      </p:sp>
    </p:spTree>
    <p:extLst>
      <p:ext uri="{BB962C8B-B14F-4D97-AF65-F5344CB8AC3E}">
        <p14:creationId xmlns:p14="http://schemas.microsoft.com/office/powerpoint/2010/main" val="62703024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a:extLst>
              <a:ext uri="{FF2B5EF4-FFF2-40B4-BE49-F238E27FC236}">
                <a16:creationId xmlns:a16="http://schemas.microsoft.com/office/drawing/2014/main" id="{305616F7-5A9E-19A3-6873-933D09FF2523}"/>
              </a:ext>
            </a:extLst>
          </p:cNvPr>
          <p:cNvSpPr>
            <a:spLocks noGrp="1"/>
          </p:cNvSpPr>
          <p:nvPr>
            <p:ph type="title" orient="vert"/>
          </p:nvPr>
        </p:nvSpPr>
        <p:spPr>
          <a:xfrm>
            <a:off x="8724900" y="365125"/>
            <a:ext cx="2628900" cy="5811838"/>
          </a:xfrm>
        </p:spPr>
        <p:txBody>
          <a:bodyPr vert="eaVert"/>
          <a:lstStyle/>
          <a:p>
            <a:r>
              <a:rPr lang="de-DE"/>
              <a:t>Mastertitelformat bearbeiten</a:t>
            </a:r>
          </a:p>
        </p:txBody>
      </p:sp>
      <p:sp>
        <p:nvSpPr>
          <p:cNvPr id="3" name="Vertikaler Textplatzhalter 2">
            <a:extLst>
              <a:ext uri="{FF2B5EF4-FFF2-40B4-BE49-F238E27FC236}">
                <a16:creationId xmlns:a16="http://schemas.microsoft.com/office/drawing/2014/main" id="{C3C37D77-91F3-6746-5E1F-CD5E86B30D61}"/>
              </a:ext>
            </a:extLst>
          </p:cNvPr>
          <p:cNvSpPr>
            <a:spLocks noGrp="1"/>
          </p:cNvSpPr>
          <p:nvPr>
            <p:ph type="body" orient="vert" idx="1"/>
          </p:nvPr>
        </p:nvSpPr>
        <p:spPr>
          <a:xfrm>
            <a:off x="838200" y="365125"/>
            <a:ext cx="7734300" cy="5811838"/>
          </a:xfrm>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E483CA49-EAE0-5A92-DCEB-59B33F1CCD86}"/>
              </a:ext>
            </a:extLst>
          </p:cNvPr>
          <p:cNvSpPr>
            <a:spLocks noGrp="1"/>
          </p:cNvSpPr>
          <p:nvPr>
            <p:ph type="dt" sz="half" idx="10"/>
          </p:nvPr>
        </p:nvSpPr>
        <p:spPr/>
        <p:txBody>
          <a:bodyPr/>
          <a:lstStyle/>
          <a:p>
            <a:fld id="{6753AA24-D390-4303-9926-8AC0A7017230}" type="datetimeFigureOut">
              <a:rPr lang="de-DE" smtClean="0"/>
              <a:t>20.06.2026</a:t>
            </a:fld>
            <a:endParaRPr lang="de-DE"/>
          </a:p>
        </p:txBody>
      </p:sp>
      <p:sp>
        <p:nvSpPr>
          <p:cNvPr id="5" name="Fußzeilenplatzhalter 4">
            <a:extLst>
              <a:ext uri="{FF2B5EF4-FFF2-40B4-BE49-F238E27FC236}">
                <a16:creationId xmlns:a16="http://schemas.microsoft.com/office/drawing/2014/main" id="{C7575D39-9A0E-7E85-EB55-925473107EA8}"/>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9F4E99C2-842F-7FC1-383A-7CE7DE81E17D}"/>
              </a:ext>
            </a:extLst>
          </p:cNvPr>
          <p:cNvSpPr>
            <a:spLocks noGrp="1"/>
          </p:cNvSpPr>
          <p:nvPr>
            <p:ph type="sldNum" sz="quarter" idx="12"/>
          </p:nvPr>
        </p:nvSpPr>
        <p:spPr/>
        <p:txBody>
          <a:bodyPr/>
          <a:lstStyle/>
          <a:p>
            <a:fld id="{BCC9530D-C841-460A-AF10-6EBDC0156D96}" type="slidenum">
              <a:rPr lang="de-DE" smtClean="0"/>
              <a:t>‹Nr.›</a:t>
            </a:fld>
            <a:endParaRPr lang="de-DE"/>
          </a:p>
        </p:txBody>
      </p:sp>
    </p:spTree>
    <p:extLst>
      <p:ext uri="{BB962C8B-B14F-4D97-AF65-F5344CB8AC3E}">
        <p14:creationId xmlns:p14="http://schemas.microsoft.com/office/powerpoint/2010/main" val="38407127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B6092D5-DFD1-1A42-472F-80A4C03A8EC6}"/>
              </a:ext>
            </a:extLst>
          </p:cNvPr>
          <p:cNvSpPr>
            <a:spLocks noGrp="1"/>
          </p:cNvSpPr>
          <p:nvPr>
            <p:ph type="title"/>
          </p:nvPr>
        </p:nvSpPr>
        <p:spPr/>
        <p:txBody>
          <a:bodyPr vert="horz" lIns="91440" tIns="45720" rIns="91440" bIns="45720" rtlCol="0" anchor="ctr">
            <a:normAutofit/>
          </a:bodyPr>
          <a:lstStyle>
            <a:lvl1pPr>
              <a:defRPr lang="de-DE" sz="3600">
                <a:solidFill>
                  <a:schemeClr val="tx2"/>
                </a:solidFill>
              </a:defRPr>
            </a:lvl1pPr>
          </a:lstStyle>
          <a:p>
            <a:pPr lvl="0"/>
            <a:r>
              <a:rPr lang="de-DE" dirty="0"/>
              <a:t>Mastertitelformat bearbeiten</a:t>
            </a:r>
          </a:p>
        </p:txBody>
      </p:sp>
      <p:sp>
        <p:nvSpPr>
          <p:cNvPr id="3" name="Inhaltsplatzhalter 2">
            <a:extLst>
              <a:ext uri="{FF2B5EF4-FFF2-40B4-BE49-F238E27FC236}">
                <a16:creationId xmlns:a16="http://schemas.microsoft.com/office/drawing/2014/main" id="{51AFC279-34E1-B7B8-97EE-039B58C9F53D}"/>
              </a:ext>
            </a:extLst>
          </p:cNvPr>
          <p:cNvSpPr>
            <a:spLocks noGrp="1"/>
          </p:cNvSpPr>
          <p:nvPr>
            <p:ph idx="1"/>
          </p:nvPr>
        </p:nvSpPr>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CBADEA90-E77F-0C46-7CB4-1AB9328806BB}"/>
              </a:ext>
            </a:extLst>
          </p:cNvPr>
          <p:cNvSpPr>
            <a:spLocks noGrp="1"/>
          </p:cNvSpPr>
          <p:nvPr>
            <p:ph type="dt" sz="half" idx="10"/>
          </p:nvPr>
        </p:nvSpPr>
        <p:spPr/>
        <p:txBody>
          <a:bodyPr/>
          <a:lstStyle/>
          <a:p>
            <a:fld id="{6753AA24-D390-4303-9926-8AC0A7017230}" type="datetimeFigureOut">
              <a:rPr lang="de-DE" smtClean="0"/>
              <a:t>20.06.2026</a:t>
            </a:fld>
            <a:endParaRPr lang="de-DE"/>
          </a:p>
        </p:txBody>
      </p:sp>
      <p:sp>
        <p:nvSpPr>
          <p:cNvPr id="5" name="Fußzeilenplatzhalter 4">
            <a:extLst>
              <a:ext uri="{FF2B5EF4-FFF2-40B4-BE49-F238E27FC236}">
                <a16:creationId xmlns:a16="http://schemas.microsoft.com/office/drawing/2014/main" id="{2F468A49-A4A2-F551-87C3-9DA16DD3B3C5}"/>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D4E066D9-9341-8402-B669-0603F2FAF20A}"/>
              </a:ext>
            </a:extLst>
          </p:cNvPr>
          <p:cNvSpPr>
            <a:spLocks noGrp="1"/>
          </p:cNvSpPr>
          <p:nvPr>
            <p:ph type="sldNum" sz="quarter" idx="12"/>
          </p:nvPr>
        </p:nvSpPr>
        <p:spPr/>
        <p:txBody>
          <a:bodyPr/>
          <a:lstStyle/>
          <a:p>
            <a:fld id="{BCC9530D-C841-460A-AF10-6EBDC0156D96}" type="slidenum">
              <a:rPr lang="de-DE" smtClean="0"/>
              <a:t>‹Nr.›</a:t>
            </a:fld>
            <a:endParaRPr lang="de-DE"/>
          </a:p>
        </p:txBody>
      </p:sp>
    </p:spTree>
    <p:extLst>
      <p:ext uri="{BB962C8B-B14F-4D97-AF65-F5344CB8AC3E}">
        <p14:creationId xmlns:p14="http://schemas.microsoft.com/office/powerpoint/2010/main" val="261918177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F46FFD7-E13D-CBF0-7B7E-4397F500CCE3}"/>
              </a:ext>
            </a:extLst>
          </p:cNvPr>
          <p:cNvSpPr>
            <a:spLocks noGrp="1"/>
          </p:cNvSpPr>
          <p:nvPr>
            <p:ph type="title"/>
          </p:nvPr>
        </p:nvSpPr>
        <p:spPr>
          <a:xfrm>
            <a:off x="831850" y="1709738"/>
            <a:ext cx="10515600" cy="2852737"/>
          </a:xfrm>
        </p:spPr>
        <p:txBody>
          <a:bodyPr anchor="b"/>
          <a:lstStyle>
            <a:lvl1pPr>
              <a:defRPr sz="6000"/>
            </a:lvl1pPr>
          </a:lstStyle>
          <a:p>
            <a:r>
              <a:rPr lang="de-DE"/>
              <a:t>Mastertitelformat bearbeiten</a:t>
            </a:r>
          </a:p>
        </p:txBody>
      </p:sp>
      <p:sp>
        <p:nvSpPr>
          <p:cNvPr id="3" name="Textplatzhalter 2">
            <a:extLst>
              <a:ext uri="{FF2B5EF4-FFF2-40B4-BE49-F238E27FC236}">
                <a16:creationId xmlns:a16="http://schemas.microsoft.com/office/drawing/2014/main" id="{44460CF0-1C48-2F6C-A576-5B09438423E6}"/>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de-DE"/>
              <a:t>Mastertextformat bearbeiten</a:t>
            </a:r>
          </a:p>
        </p:txBody>
      </p:sp>
      <p:sp>
        <p:nvSpPr>
          <p:cNvPr id="4" name="Datumsplatzhalter 3">
            <a:extLst>
              <a:ext uri="{FF2B5EF4-FFF2-40B4-BE49-F238E27FC236}">
                <a16:creationId xmlns:a16="http://schemas.microsoft.com/office/drawing/2014/main" id="{B9FE46B3-8430-AEB3-C651-33B9B62A3C4D}"/>
              </a:ext>
            </a:extLst>
          </p:cNvPr>
          <p:cNvSpPr>
            <a:spLocks noGrp="1"/>
          </p:cNvSpPr>
          <p:nvPr>
            <p:ph type="dt" sz="half" idx="10"/>
          </p:nvPr>
        </p:nvSpPr>
        <p:spPr/>
        <p:txBody>
          <a:bodyPr/>
          <a:lstStyle/>
          <a:p>
            <a:fld id="{6753AA24-D390-4303-9926-8AC0A7017230}" type="datetimeFigureOut">
              <a:rPr lang="de-DE" smtClean="0"/>
              <a:t>20.06.2026</a:t>
            </a:fld>
            <a:endParaRPr lang="de-DE"/>
          </a:p>
        </p:txBody>
      </p:sp>
      <p:sp>
        <p:nvSpPr>
          <p:cNvPr id="5" name="Fußzeilenplatzhalter 4">
            <a:extLst>
              <a:ext uri="{FF2B5EF4-FFF2-40B4-BE49-F238E27FC236}">
                <a16:creationId xmlns:a16="http://schemas.microsoft.com/office/drawing/2014/main" id="{1A22CF7C-8F2F-AA2F-EB8D-88DC85A58E3A}"/>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3CF35817-339E-1057-15D9-A87520BB1C95}"/>
              </a:ext>
            </a:extLst>
          </p:cNvPr>
          <p:cNvSpPr>
            <a:spLocks noGrp="1"/>
          </p:cNvSpPr>
          <p:nvPr>
            <p:ph type="sldNum" sz="quarter" idx="12"/>
          </p:nvPr>
        </p:nvSpPr>
        <p:spPr/>
        <p:txBody>
          <a:bodyPr/>
          <a:lstStyle/>
          <a:p>
            <a:fld id="{BCC9530D-C841-460A-AF10-6EBDC0156D96}" type="slidenum">
              <a:rPr lang="de-DE" smtClean="0"/>
              <a:t>‹Nr.›</a:t>
            </a:fld>
            <a:endParaRPr lang="de-DE"/>
          </a:p>
        </p:txBody>
      </p:sp>
    </p:spTree>
    <p:extLst>
      <p:ext uri="{BB962C8B-B14F-4D97-AF65-F5344CB8AC3E}">
        <p14:creationId xmlns:p14="http://schemas.microsoft.com/office/powerpoint/2010/main" val="311981421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8073E90-C77A-DB9D-0332-4F2FDC6F1F82}"/>
              </a:ext>
            </a:extLst>
          </p:cNvPr>
          <p:cNvSpPr>
            <a:spLocks noGrp="1"/>
          </p:cNvSpPr>
          <p:nvPr>
            <p:ph type="title"/>
          </p:nvPr>
        </p:nvSpPr>
        <p:spPr/>
        <p:txBody>
          <a:bodyPr/>
          <a:lstStyle/>
          <a:p>
            <a:r>
              <a:rPr lang="de-DE"/>
              <a:t>Mastertitelformat bearbeiten</a:t>
            </a:r>
          </a:p>
        </p:txBody>
      </p:sp>
      <p:sp>
        <p:nvSpPr>
          <p:cNvPr id="3" name="Inhaltsplatzhalter 2">
            <a:extLst>
              <a:ext uri="{FF2B5EF4-FFF2-40B4-BE49-F238E27FC236}">
                <a16:creationId xmlns:a16="http://schemas.microsoft.com/office/drawing/2014/main" id="{91BAC51D-8C6C-89CC-416F-6CF83DA9F213}"/>
              </a:ext>
            </a:extLst>
          </p:cNvPr>
          <p:cNvSpPr>
            <a:spLocks noGrp="1"/>
          </p:cNvSpPr>
          <p:nvPr>
            <p:ph sz="half" idx="1"/>
          </p:nvPr>
        </p:nvSpPr>
        <p:spPr>
          <a:xfrm>
            <a:off x="838200" y="1825625"/>
            <a:ext cx="5181600" cy="435133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Inhaltsplatzhalter 3">
            <a:extLst>
              <a:ext uri="{FF2B5EF4-FFF2-40B4-BE49-F238E27FC236}">
                <a16:creationId xmlns:a16="http://schemas.microsoft.com/office/drawing/2014/main" id="{B36F4C19-1E02-FC95-FCC1-ED758334A9F8}"/>
              </a:ext>
            </a:extLst>
          </p:cNvPr>
          <p:cNvSpPr>
            <a:spLocks noGrp="1"/>
          </p:cNvSpPr>
          <p:nvPr>
            <p:ph sz="half" idx="2"/>
          </p:nvPr>
        </p:nvSpPr>
        <p:spPr>
          <a:xfrm>
            <a:off x="6172200" y="1825625"/>
            <a:ext cx="5181600" cy="435133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5" name="Datumsplatzhalter 4">
            <a:extLst>
              <a:ext uri="{FF2B5EF4-FFF2-40B4-BE49-F238E27FC236}">
                <a16:creationId xmlns:a16="http://schemas.microsoft.com/office/drawing/2014/main" id="{0CEF5476-F0CB-CE45-1499-B6467D01977C}"/>
              </a:ext>
            </a:extLst>
          </p:cNvPr>
          <p:cNvSpPr>
            <a:spLocks noGrp="1"/>
          </p:cNvSpPr>
          <p:nvPr>
            <p:ph type="dt" sz="half" idx="10"/>
          </p:nvPr>
        </p:nvSpPr>
        <p:spPr/>
        <p:txBody>
          <a:bodyPr/>
          <a:lstStyle/>
          <a:p>
            <a:fld id="{6753AA24-D390-4303-9926-8AC0A7017230}" type="datetimeFigureOut">
              <a:rPr lang="de-DE" smtClean="0"/>
              <a:t>20.06.2026</a:t>
            </a:fld>
            <a:endParaRPr lang="de-DE"/>
          </a:p>
        </p:txBody>
      </p:sp>
      <p:sp>
        <p:nvSpPr>
          <p:cNvPr id="6" name="Fußzeilenplatzhalter 5">
            <a:extLst>
              <a:ext uri="{FF2B5EF4-FFF2-40B4-BE49-F238E27FC236}">
                <a16:creationId xmlns:a16="http://schemas.microsoft.com/office/drawing/2014/main" id="{E3F2982D-F751-16C5-BF20-41B706A9E7FB}"/>
              </a:ext>
            </a:extLst>
          </p:cNvPr>
          <p:cNvSpPr>
            <a:spLocks noGrp="1"/>
          </p:cNvSpPr>
          <p:nvPr>
            <p:ph type="ftr" sz="quarter" idx="11"/>
          </p:nvPr>
        </p:nvSpPr>
        <p:spPr/>
        <p:txBody>
          <a:bodyPr/>
          <a:lstStyle/>
          <a:p>
            <a:endParaRPr lang="de-DE"/>
          </a:p>
        </p:txBody>
      </p:sp>
      <p:sp>
        <p:nvSpPr>
          <p:cNvPr id="7" name="Foliennummernplatzhalter 6">
            <a:extLst>
              <a:ext uri="{FF2B5EF4-FFF2-40B4-BE49-F238E27FC236}">
                <a16:creationId xmlns:a16="http://schemas.microsoft.com/office/drawing/2014/main" id="{FC45C6BA-F4DA-BE24-9972-B51A93CCE50E}"/>
              </a:ext>
            </a:extLst>
          </p:cNvPr>
          <p:cNvSpPr>
            <a:spLocks noGrp="1"/>
          </p:cNvSpPr>
          <p:nvPr>
            <p:ph type="sldNum" sz="quarter" idx="12"/>
          </p:nvPr>
        </p:nvSpPr>
        <p:spPr/>
        <p:txBody>
          <a:bodyPr/>
          <a:lstStyle/>
          <a:p>
            <a:fld id="{BCC9530D-C841-460A-AF10-6EBDC0156D96}" type="slidenum">
              <a:rPr lang="de-DE" smtClean="0"/>
              <a:t>‹Nr.›</a:t>
            </a:fld>
            <a:endParaRPr lang="de-DE"/>
          </a:p>
        </p:txBody>
      </p:sp>
    </p:spTree>
    <p:extLst>
      <p:ext uri="{BB962C8B-B14F-4D97-AF65-F5344CB8AC3E}">
        <p14:creationId xmlns:p14="http://schemas.microsoft.com/office/powerpoint/2010/main" val="151105429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1ADEF68-10A7-A5F1-C90E-633DF3B8FC38}"/>
              </a:ext>
            </a:extLst>
          </p:cNvPr>
          <p:cNvSpPr>
            <a:spLocks noGrp="1"/>
          </p:cNvSpPr>
          <p:nvPr>
            <p:ph type="title"/>
          </p:nvPr>
        </p:nvSpPr>
        <p:spPr>
          <a:xfrm>
            <a:off x="839788" y="365125"/>
            <a:ext cx="10515600" cy="1325563"/>
          </a:xfrm>
        </p:spPr>
        <p:txBody>
          <a:bodyPr/>
          <a:lstStyle/>
          <a:p>
            <a:r>
              <a:rPr lang="de-DE"/>
              <a:t>Mastertitelformat bearbeiten</a:t>
            </a:r>
          </a:p>
        </p:txBody>
      </p:sp>
      <p:sp>
        <p:nvSpPr>
          <p:cNvPr id="3" name="Textplatzhalter 2">
            <a:extLst>
              <a:ext uri="{FF2B5EF4-FFF2-40B4-BE49-F238E27FC236}">
                <a16:creationId xmlns:a16="http://schemas.microsoft.com/office/drawing/2014/main" id="{B08BBFC9-1C02-F589-CA48-D1D440F5048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4" name="Inhaltsplatzhalter 3">
            <a:extLst>
              <a:ext uri="{FF2B5EF4-FFF2-40B4-BE49-F238E27FC236}">
                <a16:creationId xmlns:a16="http://schemas.microsoft.com/office/drawing/2014/main" id="{1A40B9B5-0FA6-4C0C-9900-2AD26E950395}"/>
              </a:ext>
            </a:extLst>
          </p:cNvPr>
          <p:cNvSpPr>
            <a:spLocks noGrp="1"/>
          </p:cNvSpPr>
          <p:nvPr>
            <p:ph sz="half" idx="2"/>
          </p:nvPr>
        </p:nvSpPr>
        <p:spPr>
          <a:xfrm>
            <a:off x="839788" y="2505075"/>
            <a:ext cx="5157787" cy="368458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5" name="Textplatzhalter 4">
            <a:extLst>
              <a:ext uri="{FF2B5EF4-FFF2-40B4-BE49-F238E27FC236}">
                <a16:creationId xmlns:a16="http://schemas.microsoft.com/office/drawing/2014/main" id="{3F20CE75-83B1-603A-BA67-4A31F3CC921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6" name="Inhaltsplatzhalter 5">
            <a:extLst>
              <a:ext uri="{FF2B5EF4-FFF2-40B4-BE49-F238E27FC236}">
                <a16:creationId xmlns:a16="http://schemas.microsoft.com/office/drawing/2014/main" id="{11937948-A37E-ED39-F937-96233F1D9523}"/>
              </a:ext>
            </a:extLst>
          </p:cNvPr>
          <p:cNvSpPr>
            <a:spLocks noGrp="1"/>
          </p:cNvSpPr>
          <p:nvPr>
            <p:ph sz="quarter" idx="4"/>
          </p:nvPr>
        </p:nvSpPr>
        <p:spPr>
          <a:xfrm>
            <a:off x="6172200" y="2505075"/>
            <a:ext cx="5183188" cy="368458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7" name="Datumsplatzhalter 6">
            <a:extLst>
              <a:ext uri="{FF2B5EF4-FFF2-40B4-BE49-F238E27FC236}">
                <a16:creationId xmlns:a16="http://schemas.microsoft.com/office/drawing/2014/main" id="{DC530285-B9F2-FBC4-871E-FDFC7E0E90B6}"/>
              </a:ext>
            </a:extLst>
          </p:cNvPr>
          <p:cNvSpPr>
            <a:spLocks noGrp="1"/>
          </p:cNvSpPr>
          <p:nvPr>
            <p:ph type="dt" sz="half" idx="10"/>
          </p:nvPr>
        </p:nvSpPr>
        <p:spPr/>
        <p:txBody>
          <a:bodyPr/>
          <a:lstStyle/>
          <a:p>
            <a:fld id="{6753AA24-D390-4303-9926-8AC0A7017230}" type="datetimeFigureOut">
              <a:rPr lang="de-DE" smtClean="0"/>
              <a:t>20.06.2026</a:t>
            </a:fld>
            <a:endParaRPr lang="de-DE"/>
          </a:p>
        </p:txBody>
      </p:sp>
      <p:sp>
        <p:nvSpPr>
          <p:cNvPr id="8" name="Fußzeilenplatzhalter 7">
            <a:extLst>
              <a:ext uri="{FF2B5EF4-FFF2-40B4-BE49-F238E27FC236}">
                <a16:creationId xmlns:a16="http://schemas.microsoft.com/office/drawing/2014/main" id="{984C695A-E0D3-8937-408D-9E2431D1D298}"/>
              </a:ext>
            </a:extLst>
          </p:cNvPr>
          <p:cNvSpPr>
            <a:spLocks noGrp="1"/>
          </p:cNvSpPr>
          <p:nvPr>
            <p:ph type="ftr" sz="quarter" idx="11"/>
          </p:nvPr>
        </p:nvSpPr>
        <p:spPr/>
        <p:txBody>
          <a:bodyPr/>
          <a:lstStyle/>
          <a:p>
            <a:endParaRPr lang="de-DE"/>
          </a:p>
        </p:txBody>
      </p:sp>
      <p:sp>
        <p:nvSpPr>
          <p:cNvPr id="9" name="Foliennummernplatzhalter 8">
            <a:extLst>
              <a:ext uri="{FF2B5EF4-FFF2-40B4-BE49-F238E27FC236}">
                <a16:creationId xmlns:a16="http://schemas.microsoft.com/office/drawing/2014/main" id="{001372F3-29AC-AA74-4297-0AC1F9836C19}"/>
              </a:ext>
            </a:extLst>
          </p:cNvPr>
          <p:cNvSpPr>
            <a:spLocks noGrp="1"/>
          </p:cNvSpPr>
          <p:nvPr>
            <p:ph type="sldNum" sz="quarter" idx="12"/>
          </p:nvPr>
        </p:nvSpPr>
        <p:spPr/>
        <p:txBody>
          <a:bodyPr/>
          <a:lstStyle/>
          <a:p>
            <a:fld id="{BCC9530D-C841-460A-AF10-6EBDC0156D96}" type="slidenum">
              <a:rPr lang="de-DE" smtClean="0"/>
              <a:t>‹Nr.›</a:t>
            </a:fld>
            <a:endParaRPr lang="de-DE"/>
          </a:p>
        </p:txBody>
      </p:sp>
    </p:spTree>
    <p:extLst>
      <p:ext uri="{BB962C8B-B14F-4D97-AF65-F5344CB8AC3E}">
        <p14:creationId xmlns:p14="http://schemas.microsoft.com/office/powerpoint/2010/main" val="81600575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6729E24-8C76-ED58-6C84-FAF9873493BF}"/>
              </a:ext>
            </a:extLst>
          </p:cNvPr>
          <p:cNvSpPr>
            <a:spLocks noGrp="1"/>
          </p:cNvSpPr>
          <p:nvPr>
            <p:ph type="title"/>
          </p:nvPr>
        </p:nvSpPr>
        <p:spPr/>
        <p:txBody>
          <a:bodyPr/>
          <a:lstStyle/>
          <a:p>
            <a:r>
              <a:rPr lang="de-DE"/>
              <a:t>Mastertitelformat bearbeiten</a:t>
            </a:r>
          </a:p>
        </p:txBody>
      </p:sp>
      <p:sp>
        <p:nvSpPr>
          <p:cNvPr id="3" name="Datumsplatzhalter 2">
            <a:extLst>
              <a:ext uri="{FF2B5EF4-FFF2-40B4-BE49-F238E27FC236}">
                <a16:creationId xmlns:a16="http://schemas.microsoft.com/office/drawing/2014/main" id="{726A1353-D09A-0489-E802-0EFC4B6080C5}"/>
              </a:ext>
            </a:extLst>
          </p:cNvPr>
          <p:cNvSpPr>
            <a:spLocks noGrp="1"/>
          </p:cNvSpPr>
          <p:nvPr>
            <p:ph type="dt" sz="half" idx="10"/>
          </p:nvPr>
        </p:nvSpPr>
        <p:spPr/>
        <p:txBody>
          <a:bodyPr/>
          <a:lstStyle/>
          <a:p>
            <a:fld id="{6753AA24-D390-4303-9926-8AC0A7017230}" type="datetimeFigureOut">
              <a:rPr lang="de-DE" smtClean="0"/>
              <a:t>20.06.2026</a:t>
            </a:fld>
            <a:endParaRPr lang="de-DE"/>
          </a:p>
        </p:txBody>
      </p:sp>
      <p:sp>
        <p:nvSpPr>
          <p:cNvPr id="4" name="Fußzeilenplatzhalter 3">
            <a:extLst>
              <a:ext uri="{FF2B5EF4-FFF2-40B4-BE49-F238E27FC236}">
                <a16:creationId xmlns:a16="http://schemas.microsoft.com/office/drawing/2014/main" id="{7DD95271-944F-CEC1-E02F-0586E82CA61B}"/>
              </a:ext>
            </a:extLst>
          </p:cNvPr>
          <p:cNvSpPr>
            <a:spLocks noGrp="1"/>
          </p:cNvSpPr>
          <p:nvPr>
            <p:ph type="ftr" sz="quarter" idx="11"/>
          </p:nvPr>
        </p:nvSpPr>
        <p:spPr/>
        <p:txBody>
          <a:bodyPr/>
          <a:lstStyle/>
          <a:p>
            <a:endParaRPr lang="de-DE"/>
          </a:p>
        </p:txBody>
      </p:sp>
      <p:sp>
        <p:nvSpPr>
          <p:cNvPr id="5" name="Foliennummernplatzhalter 4">
            <a:extLst>
              <a:ext uri="{FF2B5EF4-FFF2-40B4-BE49-F238E27FC236}">
                <a16:creationId xmlns:a16="http://schemas.microsoft.com/office/drawing/2014/main" id="{4E432A11-EC5B-EF74-18B9-CAE747D48941}"/>
              </a:ext>
            </a:extLst>
          </p:cNvPr>
          <p:cNvSpPr>
            <a:spLocks noGrp="1"/>
          </p:cNvSpPr>
          <p:nvPr>
            <p:ph type="sldNum" sz="quarter" idx="12"/>
          </p:nvPr>
        </p:nvSpPr>
        <p:spPr/>
        <p:txBody>
          <a:bodyPr/>
          <a:lstStyle/>
          <a:p>
            <a:fld id="{BCC9530D-C841-460A-AF10-6EBDC0156D96}" type="slidenum">
              <a:rPr lang="de-DE" smtClean="0"/>
              <a:t>‹Nr.›</a:t>
            </a:fld>
            <a:endParaRPr lang="de-DE"/>
          </a:p>
        </p:txBody>
      </p:sp>
    </p:spTree>
    <p:extLst>
      <p:ext uri="{BB962C8B-B14F-4D97-AF65-F5344CB8AC3E}">
        <p14:creationId xmlns:p14="http://schemas.microsoft.com/office/powerpoint/2010/main" val="165498769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a:extLst>
              <a:ext uri="{FF2B5EF4-FFF2-40B4-BE49-F238E27FC236}">
                <a16:creationId xmlns:a16="http://schemas.microsoft.com/office/drawing/2014/main" id="{C08AF6B1-6286-2D58-31B9-C914506E53DC}"/>
              </a:ext>
            </a:extLst>
          </p:cNvPr>
          <p:cNvSpPr>
            <a:spLocks noGrp="1"/>
          </p:cNvSpPr>
          <p:nvPr>
            <p:ph type="dt" sz="half" idx="10"/>
          </p:nvPr>
        </p:nvSpPr>
        <p:spPr/>
        <p:txBody>
          <a:bodyPr/>
          <a:lstStyle/>
          <a:p>
            <a:fld id="{6753AA24-D390-4303-9926-8AC0A7017230}" type="datetimeFigureOut">
              <a:rPr lang="de-DE" smtClean="0"/>
              <a:t>20.06.2026</a:t>
            </a:fld>
            <a:endParaRPr lang="de-DE"/>
          </a:p>
        </p:txBody>
      </p:sp>
      <p:sp>
        <p:nvSpPr>
          <p:cNvPr id="3" name="Fußzeilenplatzhalter 2">
            <a:extLst>
              <a:ext uri="{FF2B5EF4-FFF2-40B4-BE49-F238E27FC236}">
                <a16:creationId xmlns:a16="http://schemas.microsoft.com/office/drawing/2014/main" id="{F96638A7-FE12-F344-AAEB-A5ADC0294C9B}"/>
              </a:ext>
            </a:extLst>
          </p:cNvPr>
          <p:cNvSpPr>
            <a:spLocks noGrp="1"/>
          </p:cNvSpPr>
          <p:nvPr>
            <p:ph type="ftr" sz="quarter" idx="11"/>
          </p:nvPr>
        </p:nvSpPr>
        <p:spPr/>
        <p:txBody>
          <a:bodyPr/>
          <a:lstStyle/>
          <a:p>
            <a:endParaRPr lang="de-DE"/>
          </a:p>
        </p:txBody>
      </p:sp>
      <p:sp>
        <p:nvSpPr>
          <p:cNvPr id="4" name="Foliennummernplatzhalter 3">
            <a:extLst>
              <a:ext uri="{FF2B5EF4-FFF2-40B4-BE49-F238E27FC236}">
                <a16:creationId xmlns:a16="http://schemas.microsoft.com/office/drawing/2014/main" id="{70F48A94-359D-A249-2372-24D17B919E2E}"/>
              </a:ext>
            </a:extLst>
          </p:cNvPr>
          <p:cNvSpPr>
            <a:spLocks noGrp="1"/>
          </p:cNvSpPr>
          <p:nvPr>
            <p:ph type="sldNum" sz="quarter" idx="12"/>
          </p:nvPr>
        </p:nvSpPr>
        <p:spPr/>
        <p:txBody>
          <a:bodyPr/>
          <a:lstStyle/>
          <a:p>
            <a:fld id="{BCC9530D-C841-460A-AF10-6EBDC0156D96}" type="slidenum">
              <a:rPr lang="de-DE" smtClean="0"/>
              <a:t>‹Nr.›</a:t>
            </a:fld>
            <a:endParaRPr lang="de-DE"/>
          </a:p>
        </p:txBody>
      </p:sp>
    </p:spTree>
    <p:extLst>
      <p:ext uri="{BB962C8B-B14F-4D97-AF65-F5344CB8AC3E}">
        <p14:creationId xmlns:p14="http://schemas.microsoft.com/office/powerpoint/2010/main" val="166963486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CA73F25-C77B-8852-3EBE-EEBDC84CE586}"/>
              </a:ext>
            </a:extLst>
          </p:cNvPr>
          <p:cNvSpPr>
            <a:spLocks noGrp="1"/>
          </p:cNvSpPr>
          <p:nvPr>
            <p:ph type="title"/>
          </p:nvPr>
        </p:nvSpPr>
        <p:spPr>
          <a:xfrm>
            <a:off x="839788" y="457200"/>
            <a:ext cx="3932237" cy="1600200"/>
          </a:xfrm>
        </p:spPr>
        <p:txBody>
          <a:bodyPr anchor="b"/>
          <a:lstStyle>
            <a:lvl1pPr>
              <a:defRPr sz="3200"/>
            </a:lvl1pPr>
          </a:lstStyle>
          <a:p>
            <a:r>
              <a:rPr lang="de-DE"/>
              <a:t>Mastertitelformat bearbeiten</a:t>
            </a:r>
          </a:p>
        </p:txBody>
      </p:sp>
      <p:sp>
        <p:nvSpPr>
          <p:cNvPr id="3" name="Inhaltsplatzhalter 2">
            <a:extLst>
              <a:ext uri="{FF2B5EF4-FFF2-40B4-BE49-F238E27FC236}">
                <a16:creationId xmlns:a16="http://schemas.microsoft.com/office/drawing/2014/main" id="{860314A2-55FC-5C59-9B5A-4F6E9D28D52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Textplatzhalter 3">
            <a:extLst>
              <a:ext uri="{FF2B5EF4-FFF2-40B4-BE49-F238E27FC236}">
                <a16:creationId xmlns:a16="http://schemas.microsoft.com/office/drawing/2014/main" id="{1021F92D-9EA6-22D5-81E6-9C8894DE00C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Mastertextformat bearbeiten</a:t>
            </a:r>
          </a:p>
        </p:txBody>
      </p:sp>
      <p:sp>
        <p:nvSpPr>
          <p:cNvPr id="5" name="Datumsplatzhalter 4">
            <a:extLst>
              <a:ext uri="{FF2B5EF4-FFF2-40B4-BE49-F238E27FC236}">
                <a16:creationId xmlns:a16="http://schemas.microsoft.com/office/drawing/2014/main" id="{2B0A830C-5E4B-6B84-CA61-4E6D2C17DAC3}"/>
              </a:ext>
            </a:extLst>
          </p:cNvPr>
          <p:cNvSpPr>
            <a:spLocks noGrp="1"/>
          </p:cNvSpPr>
          <p:nvPr>
            <p:ph type="dt" sz="half" idx="10"/>
          </p:nvPr>
        </p:nvSpPr>
        <p:spPr/>
        <p:txBody>
          <a:bodyPr/>
          <a:lstStyle/>
          <a:p>
            <a:fld id="{6753AA24-D390-4303-9926-8AC0A7017230}" type="datetimeFigureOut">
              <a:rPr lang="de-DE" smtClean="0"/>
              <a:t>20.06.2026</a:t>
            </a:fld>
            <a:endParaRPr lang="de-DE"/>
          </a:p>
        </p:txBody>
      </p:sp>
      <p:sp>
        <p:nvSpPr>
          <p:cNvPr id="6" name="Fußzeilenplatzhalter 5">
            <a:extLst>
              <a:ext uri="{FF2B5EF4-FFF2-40B4-BE49-F238E27FC236}">
                <a16:creationId xmlns:a16="http://schemas.microsoft.com/office/drawing/2014/main" id="{3DA29BAC-88EB-257F-8F75-2E306962CE7D}"/>
              </a:ext>
            </a:extLst>
          </p:cNvPr>
          <p:cNvSpPr>
            <a:spLocks noGrp="1"/>
          </p:cNvSpPr>
          <p:nvPr>
            <p:ph type="ftr" sz="quarter" idx="11"/>
          </p:nvPr>
        </p:nvSpPr>
        <p:spPr/>
        <p:txBody>
          <a:bodyPr/>
          <a:lstStyle/>
          <a:p>
            <a:endParaRPr lang="de-DE"/>
          </a:p>
        </p:txBody>
      </p:sp>
      <p:sp>
        <p:nvSpPr>
          <p:cNvPr id="7" name="Foliennummernplatzhalter 6">
            <a:extLst>
              <a:ext uri="{FF2B5EF4-FFF2-40B4-BE49-F238E27FC236}">
                <a16:creationId xmlns:a16="http://schemas.microsoft.com/office/drawing/2014/main" id="{8272F6FB-5142-8B78-CA4D-AB6699E72FF0}"/>
              </a:ext>
            </a:extLst>
          </p:cNvPr>
          <p:cNvSpPr>
            <a:spLocks noGrp="1"/>
          </p:cNvSpPr>
          <p:nvPr>
            <p:ph type="sldNum" sz="quarter" idx="12"/>
          </p:nvPr>
        </p:nvSpPr>
        <p:spPr/>
        <p:txBody>
          <a:bodyPr/>
          <a:lstStyle/>
          <a:p>
            <a:fld id="{BCC9530D-C841-460A-AF10-6EBDC0156D96}" type="slidenum">
              <a:rPr lang="de-DE" smtClean="0"/>
              <a:t>‹Nr.›</a:t>
            </a:fld>
            <a:endParaRPr lang="de-DE"/>
          </a:p>
        </p:txBody>
      </p:sp>
    </p:spTree>
    <p:extLst>
      <p:ext uri="{BB962C8B-B14F-4D97-AF65-F5344CB8AC3E}">
        <p14:creationId xmlns:p14="http://schemas.microsoft.com/office/powerpoint/2010/main" val="243851245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6CE2B0C-645C-B551-BFDE-38884BB32743}"/>
              </a:ext>
            </a:extLst>
          </p:cNvPr>
          <p:cNvSpPr>
            <a:spLocks noGrp="1"/>
          </p:cNvSpPr>
          <p:nvPr>
            <p:ph type="title"/>
          </p:nvPr>
        </p:nvSpPr>
        <p:spPr>
          <a:xfrm>
            <a:off x="839788" y="457200"/>
            <a:ext cx="3932237" cy="1600200"/>
          </a:xfrm>
        </p:spPr>
        <p:txBody>
          <a:bodyPr anchor="b"/>
          <a:lstStyle>
            <a:lvl1pPr>
              <a:defRPr sz="3200"/>
            </a:lvl1pPr>
          </a:lstStyle>
          <a:p>
            <a:r>
              <a:rPr lang="de-DE"/>
              <a:t>Mastertitelformat bearbeiten</a:t>
            </a:r>
          </a:p>
        </p:txBody>
      </p:sp>
      <p:sp>
        <p:nvSpPr>
          <p:cNvPr id="3" name="Bildplatzhalter 2">
            <a:extLst>
              <a:ext uri="{FF2B5EF4-FFF2-40B4-BE49-F238E27FC236}">
                <a16:creationId xmlns:a16="http://schemas.microsoft.com/office/drawing/2014/main" id="{2DC9CA83-A9A8-58D7-57BB-3C1528887E4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e-DE"/>
          </a:p>
        </p:txBody>
      </p:sp>
      <p:sp>
        <p:nvSpPr>
          <p:cNvPr id="4" name="Textplatzhalter 3">
            <a:extLst>
              <a:ext uri="{FF2B5EF4-FFF2-40B4-BE49-F238E27FC236}">
                <a16:creationId xmlns:a16="http://schemas.microsoft.com/office/drawing/2014/main" id="{83268327-7537-B8A4-2354-A25D6E3FDA8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Mastertextformat bearbeiten</a:t>
            </a:r>
          </a:p>
        </p:txBody>
      </p:sp>
      <p:sp>
        <p:nvSpPr>
          <p:cNvPr id="5" name="Datumsplatzhalter 4">
            <a:extLst>
              <a:ext uri="{FF2B5EF4-FFF2-40B4-BE49-F238E27FC236}">
                <a16:creationId xmlns:a16="http://schemas.microsoft.com/office/drawing/2014/main" id="{88D4D400-2788-6FB9-5F23-631681EF5706}"/>
              </a:ext>
            </a:extLst>
          </p:cNvPr>
          <p:cNvSpPr>
            <a:spLocks noGrp="1"/>
          </p:cNvSpPr>
          <p:nvPr>
            <p:ph type="dt" sz="half" idx="10"/>
          </p:nvPr>
        </p:nvSpPr>
        <p:spPr/>
        <p:txBody>
          <a:bodyPr/>
          <a:lstStyle/>
          <a:p>
            <a:fld id="{6753AA24-D390-4303-9926-8AC0A7017230}" type="datetimeFigureOut">
              <a:rPr lang="de-DE" smtClean="0"/>
              <a:t>20.06.2026</a:t>
            </a:fld>
            <a:endParaRPr lang="de-DE"/>
          </a:p>
        </p:txBody>
      </p:sp>
      <p:sp>
        <p:nvSpPr>
          <p:cNvPr id="6" name="Fußzeilenplatzhalter 5">
            <a:extLst>
              <a:ext uri="{FF2B5EF4-FFF2-40B4-BE49-F238E27FC236}">
                <a16:creationId xmlns:a16="http://schemas.microsoft.com/office/drawing/2014/main" id="{18A34952-33C3-A083-7338-2964BA4B2DCD}"/>
              </a:ext>
            </a:extLst>
          </p:cNvPr>
          <p:cNvSpPr>
            <a:spLocks noGrp="1"/>
          </p:cNvSpPr>
          <p:nvPr>
            <p:ph type="ftr" sz="quarter" idx="11"/>
          </p:nvPr>
        </p:nvSpPr>
        <p:spPr/>
        <p:txBody>
          <a:bodyPr/>
          <a:lstStyle/>
          <a:p>
            <a:endParaRPr lang="de-DE"/>
          </a:p>
        </p:txBody>
      </p:sp>
      <p:sp>
        <p:nvSpPr>
          <p:cNvPr id="7" name="Foliennummernplatzhalter 6">
            <a:extLst>
              <a:ext uri="{FF2B5EF4-FFF2-40B4-BE49-F238E27FC236}">
                <a16:creationId xmlns:a16="http://schemas.microsoft.com/office/drawing/2014/main" id="{44592A0E-D7C3-7786-9CBA-BB9C64E2C361}"/>
              </a:ext>
            </a:extLst>
          </p:cNvPr>
          <p:cNvSpPr>
            <a:spLocks noGrp="1"/>
          </p:cNvSpPr>
          <p:nvPr>
            <p:ph type="sldNum" sz="quarter" idx="12"/>
          </p:nvPr>
        </p:nvSpPr>
        <p:spPr/>
        <p:txBody>
          <a:bodyPr/>
          <a:lstStyle/>
          <a:p>
            <a:fld id="{BCC9530D-C841-460A-AF10-6EBDC0156D96}" type="slidenum">
              <a:rPr lang="de-DE" smtClean="0"/>
              <a:t>‹Nr.›</a:t>
            </a:fld>
            <a:endParaRPr lang="de-DE"/>
          </a:p>
        </p:txBody>
      </p:sp>
    </p:spTree>
    <p:extLst>
      <p:ext uri="{BB962C8B-B14F-4D97-AF65-F5344CB8AC3E}">
        <p14:creationId xmlns:p14="http://schemas.microsoft.com/office/powerpoint/2010/main" val="320043177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sv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17" Type="http://schemas.openxmlformats.org/officeDocument/2006/relationships/image" Target="../media/image5.png"/><Relationship Id="rId2" Type="http://schemas.openxmlformats.org/officeDocument/2006/relationships/slideLayout" Target="../slideLayouts/slideLayout2.xml"/><Relationship Id="rId16"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elplatzhalter 1">
            <a:extLst>
              <a:ext uri="{FF2B5EF4-FFF2-40B4-BE49-F238E27FC236}">
                <a16:creationId xmlns:a16="http://schemas.microsoft.com/office/drawing/2014/main" id="{65D31945-8164-4563-8DA6-25403567CF5F}"/>
              </a:ext>
            </a:extLst>
          </p:cNvPr>
          <p:cNvSpPr>
            <a:spLocks noGrp="1"/>
          </p:cNvSpPr>
          <p:nvPr>
            <p:ph type="title"/>
          </p:nvPr>
        </p:nvSpPr>
        <p:spPr>
          <a:xfrm>
            <a:off x="472440" y="365125"/>
            <a:ext cx="7894320" cy="1325563"/>
          </a:xfrm>
          <a:prstGeom prst="rect">
            <a:avLst/>
          </a:prstGeom>
        </p:spPr>
        <p:txBody>
          <a:bodyPr vert="horz" lIns="91440" tIns="45720" rIns="91440" bIns="45720" rtlCol="0" anchor="ctr">
            <a:normAutofit/>
          </a:bodyPr>
          <a:lstStyle/>
          <a:p>
            <a:pPr lvl="0"/>
            <a:r>
              <a:rPr lang="de-DE" dirty="0"/>
              <a:t>Mastertitelformat bearbeiten</a:t>
            </a:r>
          </a:p>
        </p:txBody>
      </p:sp>
      <p:sp>
        <p:nvSpPr>
          <p:cNvPr id="3" name="Textplatzhalter 2">
            <a:extLst>
              <a:ext uri="{FF2B5EF4-FFF2-40B4-BE49-F238E27FC236}">
                <a16:creationId xmlns:a16="http://schemas.microsoft.com/office/drawing/2014/main" id="{932320A2-2AF8-778B-5021-0D68A4E30585}"/>
              </a:ext>
            </a:extLst>
          </p:cNvPr>
          <p:cNvSpPr>
            <a:spLocks noGrp="1"/>
          </p:cNvSpPr>
          <p:nvPr>
            <p:ph type="body" idx="1"/>
          </p:nvPr>
        </p:nvSpPr>
        <p:spPr>
          <a:xfrm>
            <a:off x="472440" y="1825625"/>
            <a:ext cx="10995660" cy="4156075"/>
          </a:xfrm>
          <a:prstGeom prst="rect">
            <a:avLst/>
          </a:prstGeom>
        </p:spPr>
        <p:txBody>
          <a:bodyPr vert="horz" lIns="91440" tIns="45720" rIns="91440" bIns="45720" rtlCol="0" anchor="t">
            <a:normAutofit/>
          </a:body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4" name="Datumsplatzhalter 3">
            <a:extLst>
              <a:ext uri="{FF2B5EF4-FFF2-40B4-BE49-F238E27FC236}">
                <a16:creationId xmlns:a16="http://schemas.microsoft.com/office/drawing/2014/main" id="{CE24B3F9-8B8F-08B8-44BF-61C8A331112F}"/>
              </a:ext>
            </a:extLst>
          </p:cNvPr>
          <p:cNvSpPr>
            <a:spLocks noGrp="1"/>
          </p:cNvSpPr>
          <p:nvPr>
            <p:ph type="dt" sz="half" idx="2"/>
          </p:nvPr>
        </p:nvSpPr>
        <p:spPr>
          <a:xfrm>
            <a:off x="815340" y="704977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6753AA24-D390-4303-9926-8AC0A7017230}" type="datetimeFigureOut">
              <a:rPr lang="de-DE" smtClean="0"/>
              <a:t>20.06.2026</a:t>
            </a:fld>
            <a:endParaRPr lang="de-DE"/>
          </a:p>
        </p:txBody>
      </p:sp>
      <p:sp>
        <p:nvSpPr>
          <p:cNvPr id="5" name="Fußzeilenplatzhalter 4">
            <a:extLst>
              <a:ext uri="{FF2B5EF4-FFF2-40B4-BE49-F238E27FC236}">
                <a16:creationId xmlns:a16="http://schemas.microsoft.com/office/drawing/2014/main" id="{8541928A-FDEB-3314-B3DB-AF2B42B35A00}"/>
              </a:ext>
            </a:extLst>
          </p:cNvPr>
          <p:cNvSpPr>
            <a:spLocks noGrp="1"/>
          </p:cNvSpPr>
          <p:nvPr>
            <p:ph type="ftr" sz="quarter" idx="3"/>
          </p:nvPr>
        </p:nvSpPr>
        <p:spPr>
          <a:xfrm>
            <a:off x="4140702" y="714121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de-DE"/>
          </a:p>
        </p:txBody>
      </p:sp>
      <p:sp>
        <p:nvSpPr>
          <p:cNvPr id="6" name="Foliennummernplatzhalter 5">
            <a:extLst>
              <a:ext uri="{FF2B5EF4-FFF2-40B4-BE49-F238E27FC236}">
                <a16:creationId xmlns:a16="http://schemas.microsoft.com/office/drawing/2014/main" id="{3F7CFA9F-E9F7-8C44-DFAA-86E08F52169E}"/>
              </a:ext>
            </a:extLst>
          </p:cNvPr>
          <p:cNvSpPr>
            <a:spLocks noGrp="1"/>
          </p:cNvSpPr>
          <p:nvPr>
            <p:ph type="sldNum" sz="quarter" idx="4"/>
          </p:nvPr>
        </p:nvSpPr>
        <p:spPr>
          <a:xfrm>
            <a:off x="8610600" y="7217727"/>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BCC9530D-C841-460A-AF10-6EBDC0156D96}" type="slidenum">
              <a:rPr lang="de-DE" smtClean="0"/>
              <a:t>‹Nr.›</a:t>
            </a:fld>
            <a:endParaRPr lang="de-DE"/>
          </a:p>
        </p:txBody>
      </p:sp>
      <p:grpSp>
        <p:nvGrpSpPr>
          <p:cNvPr id="7" name="Group 11">
            <a:extLst>
              <a:ext uri="{FF2B5EF4-FFF2-40B4-BE49-F238E27FC236}">
                <a16:creationId xmlns:a16="http://schemas.microsoft.com/office/drawing/2014/main" id="{DDE1F887-DAF2-D0EE-FA4D-79F13F4ECB55}"/>
              </a:ext>
              <a:ext uri="{C183D7F6-B498-43B3-948B-1728B52AA6E4}">
                <adec:decorative xmlns:adec="http://schemas.microsoft.com/office/drawing/2017/decorative" val="1"/>
              </a:ext>
            </a:extLst>
          </p:cNvPr>
          <p:cNvGrpSpPr>
            <a:grpSpLocks noChangeAspect="1"/>
          </p:cNvGrpSpPr>
          <p:nvPr userDrawn="1">
            <p:extLst>
              <p:ext uri="{386F3935-93C4-4BCD-93E2-E3B085C9AB24}">
                <p16:designElem xmlns:p16="http://schemas.microsoft.com/office/powerpoint/2015/main" val="1"/>
              </p:ext>
            </p:extLst>
          </p:nvPr>
        </p:nvGrpSpPr>
        <p:grpSpPr>
          <a:xfrm>
            <a:off x="7867135" y="0"/>
            <a:ext cx="4324865" cy="2641149"/>
            <a:chOff x="6867015" y="-1"/>
            <a:chExt cx="5324985" cy="3251912"/>
          </a:xfrm>
          <a:solidFill>
            <a:schemeClr val="accent5">
              <a:alpha val="10000"/>
            </a:schemeClr>
          </a:solidFill>
        </p:grpSpPr>
        <p:sp>
          <p:nvSpPr>
            <p:cNvPr id="8" name="Freeform: Shape 12">
              <a:extLst>
                <a:ext uri="{FF2B5EF4-FFF2-40B4-BE49-F238E27FC236}">
                  <a16:creationId xmlns:a16="http://schemas.microsoft.com/office/drawing/2014/main" id="{BC4F5B8D-7076-D81B-A303-17D37E6D57C0}"/>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a:xfrm>
              <a:off x="6867015" y="-1"/>
              <a:ext cx="5324985" cy="3251912"/>
            </a:xfrm>
            <a:custGeom>
              <a:avLst/>
              <a:gdLst>
                <a:gd name="connsiteX0" fmla="*/ 0 w 5324985"/>
                <a:gd name="connsiteY0" fmla="*/ 0 h 3251912"/>
                <a:gd name="connsiteX1" fmla="*/ 36826 w 5324985"/>
                <a:gd name="connsiteY1" fmla="*/ 0 h 3251912"/>
                <a:gd name="connsiteX2" fmla="*/ 45003 w 5324985"/>
                <a:gd name="connsiteY2" fmla="*/ 152909 h 3251912"/>
                <a:gd name="connsiteX3" fmla="*/ 68956 w 5324985"/>
                <a:gd name="connsiteY3" fmla="*/ 308600 h 3251912"/>
                <a:gd name="connsiteX4" fmla="*/ 167774 w 5324985"/>
                <a:gd name="connsiteY4" fmla="*/ 607968 h 3251912"/>
                <a:gd name="connsiteX5" fmla="*/ 201857 w 5324985"/>
                <a:gd name="connsiteY5" fmla="*/ 679539 h 3251912"/>
                <a:gd name="connsiteX6" fmla="*/ 239741 w 5324985"/>
                <a:gd name="connsiteY6" fmla="*/ 749488 h 3251912"/>
                <a:gd name="connsiteX7" fmla="*/ 323724 w 5324985"/>
                <a:gd name="connsiteY7" fmla="*/ 885101 h 3251912"/>
                <a:gd name="connsiteX8" fmla="*/ 416412 w 5324985"/>
                <a:gd name="connsiteY8" fmla="*/ 1016081 h 3251912"/>
                <a:gd name="connsiteX9" fmla="*/ 515719 w 5324985"/>
                <a:gd name="connsiteY9" fmla="*/ 1143356 h 3251912"/>
                <a:gd name="connsiteX10" fmla="*/ 722427 w 5324985"/>
                <a:gd name="connsiteY10" fmla="*/ 1395127 h 3251912"/>
                <a:gd name="connsiteX11" fmla="*/ 825780 w 5324985"/>
                <a:gd name="connsiteY11" fmla="*/ 1522749 h 3251912"/>
                <a:gd name="connsiteX12" fmla="*/ 926314 w 5324985"/>
                <a:gd name="connsiteY12" fmla="*/ 1651992 h 3251912"/>
                <a:gd name="connsiteX13" fmla="*/ 1026848 w 5324985"/>
                <a:gd name="connsiteY13" fmla="*/ 1776836 h 3251912"/>
                <a:gd name="connsiteX14" fmla="*/ 1131918 w 5324985"/>
                <a:gd name="connsiteY14" fmla="*/ 1897393 h 3251912"/>
                <a:gd name="connsiteX15" fmla="*/ 1354688 w 5324985"/>
                <a:gd name="connsiteY15" fmla="*/ 2124728 h 3251912"/>
                <a:gd name="connsiteX16" fmla="*/ 1855027 w 5324985"/>
                <a:gd name="connsiteY16" fmla="*/ 2504236 h 3251912"/>
                <a:gd name="connsiteX17" fmla="*/ 2131618 w 5324985"/>
                <a:gd name="connsiteY17" fmla="*/ 2646913 h 3251912"/>
                <a:gd name="connsiteX18" fmla="*/ 2423534 w 5324985"/>
                <a:gd name="connsiteY18" fmla="*/ 2754732 h 3251912"/>
                <a:gd name="connsiteX19" fmla="*/ 2727588 w 5324985"/>
                <a:gd name="connsiteY19" fmla="*/ 2829197 h 3251912"/>
                <a:gd name="connsiteX20" fmla="*/ 3041083 w 5324985"/>
                <a:gd name="connsiteY20" fmla="*/ 2870890 h 3251912"/>
                <a:gd name="connsiteX21" fmla="*/ 3360340 w 5324985"/>
                <a:gd name="connsiteY21" fmla="*/ 2883976 h 3251912"/>
                <a:gd name="connsiteX22" fmla="*/ 3439663 w 5324985"/>
                <a:gd name="connsiteY22" fmla="*/ 2883396 h 3251912"/>
                <a:gd name="connsiteX23" fmla="*/ 3478529 w 5324985"/>
                <a:gd name="connsiteY23" fmla="*/ 2882471 h 3251912"/>
                <a:gd name="connsiteX24" fmla="*/ 3517271 w 5324985"/>
                <a:gd name="connsiteY24" fmla="*/ 2880616 h 3251912"/>
                <a:gd name="connsiteX25" fmla="*/ 3671260 w 5324985"/>
                <a:gd name="connsiteY25" fmla="*/ 2867878 h 3251912"/>
                <a:gd name="connsiteX26" fmla="*/ 4265268 w 5324985"/>
                <a:gd name="connsiteY26" fmla="*/ 2716283 h 3251912"/>
                <a:gd name="connsiteX27" fmla="*/ 4546395 w 5324985"/>
                <a:gd name="connsiteY27" fmla="*/ 2584724 h 3251912"/>
                <a:gd name="connsiteX28" fmla="*/ 4817837 w 5324985"/>
                <a:gd name="connsiteY28" fmla="*/ 2424674 h 3251912"/>
                <a:gd name="connsiteX29" fmla="*/ 5081677 w 5324985"/>
                <a:gd name="connsiteY29" fmla="*/ 2243548 h 3251912"/>
                <a:gd name="connsiteX30" fmla="*/ 5211881 w 5324985"/>
                <a:gd name="connsiteY30" fmla="*/ 2147658 h 3251912"/>
                <a:gd name="connsiteX31" fmla="*/ 5324985 w 5324985"/>
                <a:gd name="connsiteY31" fmla="*/ 2062128 h 3251912"/>
                <a:gd name="connsiteX32" fmla="*/ 5324985 w 5324985"/>
                <a:gd name="connsiteY32" fmla="*/ 2514993 h 3251912"/>
                <a:gd name="connsiteX33" fmla="*/ 5314867 w 5324985"/>
                <a:gd name="connsiteY33" fmla="*/ 2522881 h 3251912"/>
                <a:gd name="connsiteX34" fmla="*/ 5038276 w 5324985"/>
                <a:gd name="connsiteY34" fmla="*/ 2722421 h 3251912"/>
                <a:gd name="connsiteX35" fmla="*/ 4741701 w 5324985"/>
                <a:gd name="connsiteY35" fmla="*/ 2904937 h 3251912"/>
                <a:gd name="connsiteX36" fmla="*/ 4420728 w 5324985"/>
                <a:gd name="connsiteY36" fmla="*/ 3058848 h 3251912"/>
                <a:gd name="connsiteX37" fmla="*/ 3717481 w 5324985"/>
                <a:gd name="connsiteY37" fmla="*/ 3237079 h 3251912"/>
                <a:gd name="connsiteX38" fmla="*/ 3535661 w 5324985"/>
                <a:gd name="connsiteY38" fmla="*/ 3249934 h 3251912"/>
                <a:gd name="connsiteX39" fmla="*/ 3490175 w 5324985"/>
                <a:gd name="connsiteY39" fmla="*/ 3251555 h 3251912"/>
                <a:gd name="connsiteX40" fmla="*/ 3444813 w 5324985"/>
                <a:gd name="connsiteY40" fmla="*/ 3251787 h 3251912"/>
                <a:gd name="connsiteX41" fmla="*/ 3355681 w 5324985"/>
                <a:gd name="connsiteY41" fmla="*/ 3250745 h 3251912"/>
                <a:gd name="connsiteX42" fmla="*/ 3179011 w 5324985"/>
                <a:gd name="connsiteY42" fmla="*/ 3243795 h 3251912"/>
                <a:gd name="connsiteX43" fmla="*/ 3002217 w 5324985"/>
                <a:gd name="connsiteY43" fmla="*/ 3227814 h 3251912"/>
                <a:gd name="connsiteX44" fmla="*/ 2650103 w 5324985"/>
                <a:gd name="connsiteY44" fmla="*/ 3170836 h 3251912"/>
                <a:gd name="connsiteX45" fmla="*/ 2305836 w 5324985"/>
                <a:gd name="connsiteY45" fmla="*/ 3072514 h 3251912"/>
                <a:gd name="connsiteX46" fmla="*/ 1978611 w 5324985"/>
                <a:gd name="connsiteY46" fmla="*/ 2929952 h 3251912"/>
                <a:gd name="connsiteX47" fmla="*/ 1678235 w 5324985"/>
                <a:gd name="connsiteY47" fmla="*/ 2744424 h 3251912"/>
                <a:gd name="connsiteX48" fmla="*/ 1175688 w 5324985"/>
                <a:gd name="connsiteY48" fmla="*/ 2277018 h 3251912"/>
                <a:gd name="connsiteX49" fmla="*/ 971310 w 5324985"/>
                <a:gd name="connsiteY49" fmla="*/ 2012044 h 3251912"/>
                <a:gd name="connsiteX50" fmla="*/ 790717 w 5324985"/>
                <a:gd name="connsiteY50" fmla="*/ 1735723 h 3251912"/>
                <a:gd name="connsiteX51" fmla="*/ 706488 w 5324985"/>
                <a:gd name="connsiteY51" fmla="*/ 1598604 h 3251912"/>
                <a:gd name="connsiteX52" fmla="*/ 618951 w 5324985"/>
                <a:gd name="connsiteY52" fmla="*/ 1463802 h 3251912"/>
                <a:gd name="connsiteX53" fmla="*/ 436273 w 5324985"/>
                <a:gd name="connsiteY53" fmla="*/ 1195355 h 3251912"/>
                <a:gd name="connsiteX54" fmla="*/ 346896 w 5324985"/>
                <a:gd name="connsiteY54" fmla="*/ 1058816 h 3251912"/>
                <a:gd name="connsiteX55" fmla="*/ 261809 w 5324985"/>
                <a:gd name="connsiteY55" fmla="*/ 919264 h 3251912"/>
                <a:gd name="connsiteX56" fmla="*/ 118487 w 5324985"/>
                <a:gd name="connsiteY56" fmla="*/ 626498 h 3251912"/>
                <a:gd name="connsiteX57" fmla="*/ 28130 w 5324985"/>
                <a:gd name="connsiteY57" fmla="*/ 315781 h 3251912"/>
                <a:gd name="connsiteX58" fmla="*/ 6751 w 5324985"/>
                <a:gd name="connsiteY58" fmla="*/ 156195 h 3251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5324985" h="3251912">
                  <a:moveTo>
                    <a:pt x="0" y="0"/>
                  </a:moveTo>
                  <a:lnTo>
                    <a:pt x="36826" y="0"/>
                  </a:lnTo>
                  <a:lnTo>
                    <a:pt x="45003" y="152909"/>
                  </a:lnTo>
                  <a:cubicBezTo>
                    <a:pt x="50351" y="205154"/>
                    <a:pt x="58290" y="257123"/>
                    <a:pt x="68956" y="308600"/>
                  </a:cubicBezTo>
                  <a:cubicBezTo>
                    <a:pt x="91393" y="411324"/>
                    <a:pt x="123882" y="511847"/>
                    <a:pt x="167774" y="607968"/>
                  </a:cubicBezTo>
                  <a:cubicBezTo>
                    <a:pt x="178195" y="632173"/>
                    <a:pt x="190333" y="655798"/>
                    <a:pt x="201857" y="679539"/>
                  </a:cubicBezTo>
                  <a:cubicBezTo>
                    <a:pt x="214363" y="702933"/>
                    <a:pt x="226255" y="726557"/>
                    <a:pt x="239741" y="749488"/>
                  </a:cubicBezTo>
                  <a:cubicBezTo>
                    <a:pt x="265488" y="795812"/>
                    <a:pt x="294176" y="840746"/>
                    <a:pt x="323724" y="885101"/>
                  </a:cubicBezTo>
                  <a:cubicBezTo>
                    <a:pt x="353149" y="929572"/>
                    <a:pt x="384657" y="972885"/>
                    <a:pt x="416412" y="1016081"/>
                  </a:cubicBezTo>
                  <a:cubicBezTo>
                    <a:pt x="448655" y="1058931"/>
                    <a:pt x="482127" y="1101202"/>
                    <a:pt x="515719" y="1143356"/>
                  </a:cubicBezTo>
                  <a:cubicBezTo>
                    <a:pt x="583027" y="1227782"/>
                    <a:pt x="653402" y="1310470"/>
                    <a:pt x="722427" y="1395127"/>
                  </a:cubicBezTo>
                  <a:cubicBezTo>
                    <a:pt x="757123" y="1437282"/>
                    <a:pt x="791697" y="1479783"/>
                    <a:pt x="825780" y="1522749"/>
                  </a:cubicBezTo>
                  <a:cubicBezTo>
                    <a:pt x="859742" y="1565367"/>
                    <a:pt x="893457" y="1610649"/>
                    <a:pt x="926314" y="1651992"/>
                  </a:cubicBezTo>
                  <a:cubicBezTo>
                    <a:pt x="958927" y="1694379"/>
                    <a:pt x="993132" y="1735492"/>
                    <a:pt x="1026848" y="1776836"/>
                  </a:cubicBezTo>
                  <a:cubicBezTo>
                    <a:pt x="1061545" y="1817485"/>
                    <a:pt x="1095996" y="1858133"/>
                    <a:pt x="1131918" y="1897393"/>
                  </a:cubicBezTo>
                  <a:cubicBezTo>
                    <a:pt x="1203273" y="1976376"/>
                    <a:pt x="1277447" y="2052463"/>
                    <a:pt x="1354688" y="2124728"/>
                  </a:cubicBezTo>
                  <a:cubicBezTo>
                    <a:pt x="1509411" y="2268911"/>
                    <a:pt x="1676396" y="2397575"/>
                    <a:pt x="1855027" y="2504236"/>
                  </a:cubicBezTo>
                  <a:cubicBezTo>
                    <a:pt x="1944528" y="2557277"/>
                    <a:pt x="2036357" y="2605917"/>
                    <a:pt x="2131618" y="2646913"/>
                  </a:cubicBezTo>
                  <a:cubicBezTo>
                    <a:pt x="2226267" y="2689068"/>
                    <a:pt x="2323981" y="2724622"/>
                    <a:pt x="2423534" y="2754732"/>
                  </a:cubicBezTo>
                  <a:cubicBezTo>
                    <a:pt x="2523087" y="2784958"/>
                    <a:pt x="2624602" y="2809394"/>
                    <a:pt x="2727588" y="2829197"/>
                  </a:cubicBezTo>
                  <a:cubicBezTo>
                    <a:pt x="2830698" y="2848653"/>
                    <a:pt x="2935522" y="2861971"/>
                    <a:pt x="3041083" y="2870890"/>
                  </a:cubicBezTo>
                  <a:cubicBezTo>
                    <a:pt x="3146644" y="2879922"/>
                    <a:pt x="3253307" y="2883860"/>
                    <a:pt x="3360340" y="2883976"/>
                  </a:cubicBezTo>
                  <a:cubicBezTo>
                    <a:pt x="3387067" y="2883976"/>
                    <a:pt x="3414162" y="2884439"/>
                    <a:pt x="3439663" y="2883396"/>
                  </a:cubicBezTo>
                  <a:lnTo>
                    <a:pt x="3478529" y="2882471"/>
                  </a:lnTo>
                  <a:lnTo>
                    <a:pt x="3517271" y="2880616"/>
                  </a:lnTo>
                  <a:cubicBezTo>
                    <a:pt x="3568887" y="2878417"/>
                    <a:pt x="3620257" y="2873552"/>
                    <a:pt x="3671260" y="2867878"/>
                  </a:cubicBezTo>
                  <a:cubicBezTo>
                    <a:pt x="3875515" y="2844253"/>
                    <a:pt x="4074253" y="2792486"/>
                    <a:pt x="4265268" y="2716283"/>
                  </a:cubicBezTo>
                  <a:cubicBezTo>
                    <a:pt x="4361020" y="2678529"/>
                    <a:pt x="4454444" y="2633710"/>
                    <a:pt x="4546395" y="2584724"/>
                  </a:cubicBezTo>
                  <a:cubicBezTo>
                    <a:pt x="4638470" y="2535967"/>
                    <a:pt x="4728827" y="2481885"/>
                    <a:pt x="4817837" y="2424674"/>
                  </a:cubicBezTo>
                  <a:cubicBezTo>
                    <a:pt x="4906846" y="2367348"/>
                    <a:pt x="4994385" y="2306317"/>
                    <a:pt x="5081677" y="2243548"/>
                  </a:cubicBezTo>
                  <a:cubicBezTo>
                    <a:pt x="5125201" y="2212164"/>
                    <a:pt x="5168603" y="2179969"/>
                    <a:pt x="5211881" y="2147658"/>
                  </a:cubicBezTo>
                  <a:lnTo>
                    <a:pt x="5324985" y="2062128"/>
                  </a:lnTo>
                  <a:lnTo>
                    <a:pt x="5324985" y="2514993"/>
                  </a:lnTo>
                  <a:lnTo>
                    <a:pt x="5314867" y="2522881"/>
                  </a:lnTo>
                  <a:cubicBezTo>
                    <a:pt x="5225490" y="2591325"/>
                    <a:pt x="5133783" y="2658379"/>
                    <a:pt x="5038276" y="2722421"/>
                  </a:cubicBezTo>
                  <a:cubicBezTo>
                    <a:pt x="4942892" y="2786348"/>
                    <a:pt x="4844810" y="2848422"/>
                    <a:pt x="4741701" y="2904937"/>
                  </a:cubicBezTo>
                  <a:cubicBezTo>
                    <a:pt x="4638592" y="2961337"/>
                    <a:pt x="4531929" y="3013683"/>
                    <a:pt x="4420728" y="3058848"/>
                  </a:cubicBezTo>
                  <a:cubicBezTo>
                    <a:pt x="4199063" y="3150338"/>
                    <a:pt x="3959621" y="3211485"/>
                    <a:pt x="3717481" y="3237079"/>
                  </a:cubicBezTo>
                  <a:cubicBezTo>
                    <a:pt x="3656914" y="3243101"/>
                    <a:pt x="3596227" y="3247966"/>
                    <a:pt x="3535661" y="3249934"/>
                  </a:cubicBezTo>
                  <a:lnTo>
                    <a:pt x="3490175" y="3251555"/>
                  </a:lnTo>
                  <a:lnTo>
                    <a:pt x="3444813" y="3251787"/>
                  </a:lnTo>
                  <a:cubicBezTo>
                    <a:pt x="3414162" y="3252250"/>
                    <a:pt x="3385105" y="3251324"/>
                    <a:pt x="3355681" y="3250745"/>
                  </a:cubicBezTo>
                  <a:cubicBezTo>
                    <a:pt x="3296954" y="3250050"/>
                    <a:pt x="3237860" y="3246692"/>
                    <a:pt x="3179011" y="3243795"/>
                  </a:cubicBezTo>
                  <a:cubicBezTo>
                    <a:pt x="3120039" y="3239164"/>
                    <a:pt x="3061067" y="3234878"/>
                    <a:pt x="3002217" y="3227814"/>
                  </a:cubicBezTo>
                  <a:cubicBezTo>
                    <a:pt x="2884397" y="3214496"/>
                    <a:pt x="2766699" y="3196314"/>
                    <a:pt x="2650103" y="3170836"/>
                  </a:cubicBezTo>
                  <a:cubicBezTo>
                    <a:pt x="2533510" y="3145358"/>
                    <a:pt x="2418263" y="3112583"/>
                    <a:pt x="2305836" y="3072514"/>
                  </a:cubicBezTo>
                  <a:cubicBezTo>
                    <a:pt x="2193410" y="3032328"/>
                    <a:pt x="2083926" y="2984383"/>
                    <a:pt x="1978611" y="2929952"/>
                  </a:cubicBezTo>
                  <a:cubicBezTo>
                    <a:pt x="1873663" y="2874711"/>
                    <a:pt x="1772884" y="2812985"/>
                    <a:pt x="1678235" y="2744424"/>
                  </a:cubicBezTo>
                  <a:cubicBezTo>
                    <a:pt x="1488201" y="2608001"/>
                    <a:pt x="1321708" y="2448068"/>
                    <a:pt x="1175688" y="2277018"/>
                  </a:cubicBezTo>
                  <a:cubicBezTo>
                    <a:pt x="1102985" y="2191086"/>
                    <a:pt x="1035309" y="2102377"/>
                    <a:pt x="971310" y="2012044"/>
                  </a:cubicBezTo>
                  <a:cubicBezTo>
                    <a:pt x="907188" y="1921714"/>
                    <a:pt x="847358" y="1829413"/>
                    <a:pt x="790717" y="1735723"/>
                  </a:cubicBezTo>
                  <a:cubicBezTo>
                    <a:pt x="761782" y="1688357"/>
                    <a:pt x="735300" y="1644002"/>
                    <a:pt x="706488" y="1598604"/>
                  </a:cubicBezTo>
                  <a:cubicBezTo>
                    <a:pt x="677922" y="1553555"/>
                    <a:pt x="648866" y="1508505"/>
                    <a:pt x="618951" y="1463802"/>
                  </a:cubicBezTo>
                  <a:lnTo>
                    <a:pt x="436273" y="1195355"/>
                  </a:lnTo>
                  <a:cubicBezTo>
                    <a:pt x="405990" y="1150189"/>
                    <a:pt x="376075" y="1104792"/>
                    <a:pt x="346896" y="1058816"/>
                  </a:cubicBezTo>
                  <a:cubicBezTo>
                    <a:pt x="317716" y="1012838"/>
                    <a:pt x="288782" y="966747"/>
                    <a:pt x="261809" y="919264"/>
                  </a:cubicBezTo>
                  <a:cubicBezTo>
                    <a:pt x="207742" y="824764"/>
                    <a:pt x="158088" y="727485"/>
                    <a:pt x="118487" y="626498"/>
                  </a:cubicBezTo>
                  <a:cubicBezTo>
                    <a:pt x="78151" y="525859"/>
                    <a:pt x="48237" y="421515"/>
                    <a:pt x="28130" y="315781"/>
                  </a:cubicBezTo>
                  <a:cubicBezTo>
                    <a:pt x="18506" y="262914"/>
                    <a:pt x="11425" y="209642"/>
                    <a:pt x="6751" y="156195"/>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4EAE2"/>
                </a:solidFill>
              </a:endParaRPr>
            </a:p>
          </p:txBody>
        </p:sp>
        <p:sp>
          <p:nvSpPr>
            <p:cNvPr id="9" name="Freeform: Shape 13">
              <a:extLst>
                <a:ext uri="{FF2B5EF4-FFF2-40B4-BE49-F238E27FC236}">
                  <a16:creationId xmlns:a16="http://schemas.microsoft.com/office/drawing/2014/main" id="{21A9DA2B-5425-707D-843C-E35DA169D65D}"/>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a:xfrm>
              <a:off x="6916467" y="-1"/>
              <a:ext cx="5275533" cy="2980757"/>
            </a:xfrm>
            <a:custGeom>
              <a:avLst/>
              <a:gdLst>
                <a:gd name="connsiteX0" fmla="*/ 0 w 5275533"/>
                <a:gd name="connsiteY0" fmla="*/ 0 h 2980757"/>
                <a:gd name="connsiteX1" fmla="*/ 201166 w 5275533"/>
                <a:gd name="connsiteY1" fmla="*/ 0 h 2980757"/>
                <a:gd name="connsiteX2" fmla="*/ 206734 w 5275533"/>
                <a:gd name="connsiteY2" fmla="*/ 89286 h 2980757"/>
                <a:gd name="connsiteX3" fmla="*/ 232051 w 5275533"/>
                <a:gd name="connsiteY3" fmla="*/ 226897 h 2980757"/>
                <a:gd name="connsiteX4" fmla="*/ 332707 w 5275533"/>
                <a:gd name="connsiteY4" fmla="*/ 487120 h 2980757"/>
                <a:gd name="connsiteX5" fmla="*/ 402959 w 5275533"/>
                <a:gd name="connsiteY5" fmla="*/ 609647 h 2980757"/>
                <a:gd name="connsiteX6" fmla="*/ 483631 w 5275533"/>
                <a:gd name="connsiteY6" fmla="*/ 728236 h 2980757"/>
                <a:gd name="connsiteX7" fmla="*/ 669986 w 5275533"/>
                <a:gd name="connsiteY7" fmla="*/ 957424 h 2980757"/>
                <a:gd name="connsiteX8" fmla="*/ 871667 w 5275533"/>
                <a:gd name="connsiteY8" fmla="*/ 1188348 h 2980757"/>
                <a:gd name="connsiteX9" fmla="*/ 971956 w 5275533"/>
                <a:gd name="connsiteY9" fmla="*/ 1308905 h 2980757"/>
                <a:gd name="connsiteX10" fmla="*/ 1020139 w 5275533"/>
                <a:gd name="connsiteY10" fmla="*/ 1368084 h 2980757"/>
                <a:gd name="connsiteX11" fmla="*/ 1067340 w 5275533"/>
                <a:gd name="connsiteY11" fmla="*/ 1424715 h 2980757"/>
                <a:gd name="connsiteX12" fmla="*/ 1472909 w 5275533"/>
                <a:gd name="connsiteY12" fmla="*/ 1843252 h 2980757"/>
                <a:gd name="connsiteX13" fmla="*/ 1688567 w 5275533"/>
                <a:gd name="connsiteY13" fmla="*/ 2031559 h 2980757"/>
                <a:gd name="connsiteX14" fmla="*/ 1914401 w 5275533"/>
                <a:gd name="connsiteY14" fmla="*/ 2205156 h 2980757"/>
                <a:gd name="connsiteX15" fmla="*/ 2418909 w 5275533"/>
                <a:gd name="connsiteY15" fmla="*/ 2479741 h 2980757"/>
                <a:gd name="connsiteX16" fmla="*/ 2701141 w 5275533"/>
                <a:gd name="connsiteY16" fmla="*/ 2557333 h 2980757"/>
                <a:gd name="connsiteX17" fmla="*/ 2773475 w 5275533"/>
                <a:gd name="connsiteY17" fmla="*/ 2570999 h 2980757"/>
                <a:gd name="connsiteX18" fmla="*/ 2846424 w 5275533"/>
                <a:gd name="connsiteY18" fmla="*/ 2582465 h 2980757"/>
                <a:gd name="connsiteX19" fmla="*/ 2993669 w 5275533"/>
                <a:gd name="connsiteY19" fmla="*/ 2598909 h 2980757"/>
                <a:gd name="connsiteX20" fmla="*/ 3067721 w 5275533"/>
                <a:gd name="connsiteY20" fmla="*/ 2604237 h 2980757"/>
                <a:gd name="connsiteX21" fmla="*/ 3142019 w 5275533"/>
                <a:gd name="connsiteY21" fmla="*/ 2607943 h 2980757"/>
                <a:gd name="connsiteX22" fmla="*/ 3216561 w 5275533"/>
                <a:gd name="connsiteY22" fmla="*/ 2609564 h 2980757"/>
                <a:gd name="connsiteX23" fmla="*/ 3291225 w 5275533"/>
                <a:gd name="connsiteY23" fmla="*/ 2609217 h 2980757"/>
                <a:gd name="connsiteX24" fmla="*/ 3328619 w 5275533"/>
                <a:gd name="connsiteY24" fmla="*/ 2608869 h 2980757"/>
                <a:gd name="connsiteX25" fmla="*/ 3364665 w 5275533"/>
                <a:gd name="connsiteY25" fmla="*/ 2607363 h 2980757"/>
                <a:gd name="connsiteX26" fmla="*/ 3400587 w 5275533"/>
                <a:gd name="connsiteY26" fmla="*/ 2605627 h 2980757"/>
                <a:gd name="connsiteX27" fmla="*/ 3436387 w 5275533"/>
                <a:gd name="connsiteY27" fmla="*/ 2602847 h 2980757"/>
                <a:gd name="connsiteX28" fmla="*/ 3578361 w 5275533"/>
                <a:gd name="connsiteY28" fmla="*/ 2586286 h 2980757"/>
                <a:gd name="connsiteX29" fmla="*/ 4119159 w 5275533"/>
                <a:gd name="connsiteY29" fmla="*/ 2418594 h 2980757"/>
                <a:gd name="connsiteX30" fmla="*/ 4618765 w 5275533"/>
                <a:gd name="connsiteY30" fmla="*/ 2124668 h 2980757"/>
                <a:gd name="connsiteX31" fmla="*/ 4739895 w 5275533"/>
                <a:gd name="connsiteY31" fmla="*/ 2038275 h 2980757"/>
                <a:gd name="connsiteX32" fmla="*/ 4861027 w 5275533"/>
                <a:gd name="connsiteY32" fmla="*/ 1948986 h 2980757"/>
                <a:gd name="connsiteX33" fmla="*/ 5106354 w 5275533"/>
                <a:gd name="connsiteY33" fmla="*/ 1763690 h 2980757"/>
                <a:gd name="connsiteX34" fmla="*/ 5275533 w 5275533"/>
                <a:gd name="connsiteY34" fmla="*/ 1641017 h 2980757"/>
                <a:gd name="connsiteX35" fmla="*/ 5275533 w 5275533"/>
                <a:gd name="connsiteY35" fmla="*/ 2257481 h 2980757"/>
                <a:gd name="connsiteX36" fmla="*/ 5168881 w 5275533"/>
                <a:gd name="connsiteY36" fmla="*/ 2332084 h 2980757"/>
                <a:gd name="connsiteX37" fmla="*/ 5036225 w 5275533"/>
                <a:gd name="connsiteY37" fmla="*/ 2421489 h 2980757"/>
                <a:gd name="connsiteX38" fmla="*/ 4899401 w 5275533"/>
                <a:gd name="connsiteY38" fmla="*/ 2508347 h 2980757"/>
                <a:gd name="connsiteX39" fmla="*/ 4612145 w 5275533"/>
                <a:gd name="connsiteY39" fmla="*/ 2671407 h 2980757"/>
                <a:gd name="connsiteX40" fmla="*/ 4303187 w 5275533"/>
                <a:gd name="connsiteY40" fmla="*/ 2810030 h 2980757"/>
                <a:gd name="connsiteX41" fmla="*/ 3630835 w 5275533"/>
                <a:gd name="connsiteY41" fmla="*/ 2969500 h 2980757"/>
                <a:gd name="connsiteX42" fmla="*/ 3457719 w 5275533"/>
                <a:gd name="connsiteY42" fmla="*/ 2979808 h 2980757"/>
                <a:gd name="connsiteX43" fmla="*/ 3414441 w 5275533"/>
                <a:gd name="connsiteY43" fmla="*/ 2980733 h 2980757"/>
                <a:gd name="connsiteX44" fmla="*/ 3371285 w 5275533"/>
                <a:gd name="connsiteY44" fmla="*/ 2980502 h 2980757"/>
                <a:gd name="connsiteX45" fmla="*/ 3328252 w 5275533"/>
                <a:gd name="connsiteY45" fmla="*/ 2980039 h 2980757"/>
                <a:gd name="connsiteX46" fmla="*/ 3286445 w 5275533"/>
                <a:gd name="connsiteY46" fmla="*/ 2978534 h 2980757"/>
                <a:gd name="connsiteX47" fmla="*/ 2952475 w 5275533"/>
                <a:gd name="connsiteY47" fmla="*/ 2953402 h 2980757"/>
                <a:gd name="connsiteX48" fmla="*/ 2620591 w 5275533"/>
                <a:gd name="connsiteY48" fmla="*/ 2898046 h 2980757"/>
                <a:gd name="connsiteX49" fmla="*/ 2294591 w 5275533"/>
                <a:gd name="connsiteY49" fmla="*/ 2811305 h 2980757"/>
                <a:gd name="connsiteX50" fmla="*/ 1670544 w 5275533"/>
                <a:gd name="connsiteY50" fmla="*/ 2550501 h 2980757"/>
                <a:gd name="connsiteX51" fmla="*/ 1144703 w 5275533"/>
                <a:gd name="connsiteY51" fmla="*/ 2144472 h 2980757"/>
                <a:gd name="connsiteX52" fmla="*/ 931497 w 5275533"/>
                <a:gd name="connsiteY52" fmla="*/ 1900114 h 2980757"/>
                <a:gd name="connsiteX53" fmla="*/ 745265 w 5275533"/>
                <a:gd name="connsiteY53" fmla="*/ 1641395 h 2980757"/>
                <a:gd name="connsiteX54" fmla="*/ 701741 w 5275533"/>
                <a:gd name="connsiteY54" fmla="*/ 1575500 h 2980757"/>
                <a:gd name="connsiteX55" fmla="*/ 660178 w 5275533"/>
                <a:gd name="connsiteY55" fmla="*/ 1511573 h 2980757"/>
                <a:gd name="connsiteX56" fmla="*/ 578158 w 5275533"/>
                <a:gd name="connsiteY56" fmla="*/ 1387656 h 2980757"/>
                <a:gd name="connsiteX57" fmla="*/ 408230 w 5275533"/>
                <a:gd name="connsiteY57" fmla="*/ 1134497 h 2980757"/>
                <a:gd name="connsiteX58" fmla="*/ 242349 w 5275533"/>
                <a:gd name="connsiteY58" fmla="*/ 866860 h 2980757"/>
                <a:gd name="connsiteX59" fmla="*/ 167562 w 5275533"/>
                <a:gd name="connsiteY59" fmla="*/ 724994 h 2980757"/>
                <a:gd name="connsiteX60" fmla="*/ 104054 w 5275533"/>
                <a:gd name="connsiteY60" fmla="*/ 576525 h 2980757"/>
                <a:gd name="connsiteX61" fmla="*/ 55381 w 5275533"/>
                <a:gd name="connsiteY61" fmla="*/ 422499 h 2980757"/>
                <a:gd name="connsiteX62" fmla="*/ 37236 w 5275533"/>
                <a:gd name="connsiteY62" fmla="*/ 343980 h 2980757"/>
                <a:gd name="connsiteX63" fmla="*/ 29267 w 5275533"/>
                <a:gd name="connsiteY63" fmla="*/ 304604 h 2980757"/>
                <a:gd name="connsiteX64" fmla="*/ 22646 w 5275533"/>
                <a:gd name="connsiteY64" fmla="*/ 265113 h 2980757"/>
                <a:gd name="connsiteX65" fmla="*/ 3903 w 5275533"/>
                <a:gd name="connsiteY65" fmla="*/ 106787 h 29807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5275533" h="2980757">
                  <a:moveTo>
                    <a:pt x="0" y="0"/>
                  </a:moveTo>
                  <a:lnTo>
                    <a:pt x="201166" y="0"/>
                  </a:lnTo>
                  <a:lnTo>
                    <a:pt x="206734" y="89286"/>
                  </a:lnTo>
                  <a:cubicBezTo>
                    <a:pt x="212220" y="135755"/>
                    <a:pt x="220465" y="181731"/>
                    <a:pt x="232051" y="226897"/>
                  </a:cubicBezTo>
                  <a:cubicBezTo>
                    <a:pt x="254855" y="317344"/>
                    <a:pt x="290287" y="403854"/>
                    <a:pt x="332707" y="487120"/>
                  </a:cubicBezTo>
                  <a:cubicBezTo>
                    <a:pt x="354163" y="528696"/>
                    <a:pt x="377948" y="569461"/>
                    <a:pt x="402959" y="609647"/>
                  </a:cubicBezTo>
                  <a:cubicBezTo>
                    <a:pt x="428337" y="649717"/>
                    <a:pt x="455433" y="689209"/>
                    <a:pt x="483631" y="728236"/>
                  </a:cubicBezTo>
                  <a:cubicBezTo>
                    <a:pt x="540764" y="806061"/>
                    <a:pt x="604271" y="881569"/>
                    <a:pt x="669986" y="957424"/>
                  </a:cubicBezTo>
                  <a:cubicBezTo>
                    <a:pt x="735701" y="1033395"/>
                    <a:pt x="804359" y="1109366"/>
                    <a:pt x="871667" y="1188348"/>
                  </a:cubicBezTo>
                  <a:cubicBezTo>
                    <a:pt x="905383" y="1227723"/>
                    <a:pt x="938731" y="1268025"/>
                    <a:pt x="971956" y="1308905"/>
                  </a:cubicBezTo>
                  <a:lnTo>
                    <a:pt x="1020139" y="1368084"/>
                  </a:lnTo>
                  <a:cubicBezTo>
                    <a:pt x="1035954" y="1386962"/>
                    <a:pt x="1051035" y="1406302"/>
                    <a:pt x="1067340" y="1424715"/>
                  </a:cubicBezTo>
                  <a:cubicBezTo>
                    <a:pt x="1194602" y="1574573"/>
                    <a:pt x="1332652" y="1712503"/>
                    <a:pt x="1472909" y="1843252"/>
                  </a:cubicBezTo>
                  <a:cubicBezTo>
                    <a:pt x="1543406" y="1908337"/>
                    <a:pt x="1615128" y="1971221"/>
                    <a:pt x="1688567" y="2031559"/>
                  </a:cubicBezTo>
                  <a:cubicBezTo>
                    <a:pt x="1762006" y="2091895"/>
                    <a:pt x="1836793" y="2150263"/>
                    <a:pt x="1914401" y="2205156"/>
                  </a:cubicBezTo>
                  <a:cubicBezTo>
                    <a:pt x="2069003" y="2315176"/>
                    <a:pt x="2235742" y="2413498"/>
                    <a:pt x="2418909" y="2479741"/>
                  </a:cubicBezTo>
                  <a:cubicBezTo>
                    <a:pt x="2510249" y="2512863"/>
                    <a:pt x="2604898" y="2538225"/>
                    <a:pt x="2701141" y="2557333"/>
                  </a:cubicBezTo>
                  <a:cubicBezTo>
                    <a:pt x="2725293" y="2561850"/>
                    <a:pt x="2749201" y="2567062"/>
                    <a:pt x="2773475" y="2570999"/>
                  </a:cubicBezTo>
                  <a:lnTo>
                    <a:pt x="2846424" y="2582465"/>
                  </a:lnTo>
                  <a:cubicBezTo>
                    <a:pt x="2895343" y="2588602"/>
                    <a:pt x="2944261" y="2595088"/>
                    <a:pt x="2993669" y="2598909"/>
                  </a:cubicBezTo>
                  <a:cubicBezTo>
                    <a:pt x="3018313" y="2601110"/>
                    <a:pt x="3042956" y="2603195"/>
                    <a:pt x="3067721" y="2604237"/>
                  </a:cubicBezTo>
                  <a:cubicBezTo>
                    <a:pt x="3092487" y="2605394"/>
                    <a:pt x="3117130" y="2607247"/>
                    <a:pt x="3142019" y="2607943"/>
                  </a:cubicBezTo>
                  <a:lnTo>
                    <a:pt x="3216561" y="2609564"/>
                  </a:lnTo>
                  <a:cubicBezTo>
                    <a:pt x="3241326" y="2610142"/>
                    <a:pt x="3266337" y="2609333"/>
                    <a:pt x="3291225" y="2609217"/>
                  </a:cubicBezTo>
                  <a:lnTo>
                    <a:pt x="3328619" y="2608869"/>
                  </a:lnTo>
                  <a:cubicBezTo>
                    <a:pt x="3340757" y="2608522"/>
                    <a:pt x="3352649" y="2607827"/>
                    <a:pt x="3364665" y="2607363"/>
                  </a:cubicBezTo>
                  <a:cubicBezTo>
                    <a:pt x="3376679" y="2606784"/>
                    <a:pt x="3388695" y="2606438"/>
                    <a:pt x="3400587" y="2605627"/>
                  </a:cubicBezTo>
                  <a:lnTo>
                    <a:pt x="3436387" y="2602847"/>
                  </a:lnTo>
                  <a:cubicBezTo>
                    <a:pt x="3484079" y="2599257"/>
                    <a:pt x="3531404" y="2593235"/>
                    <a:pt x="3578361" y="2586286"/>
                  </a:cubicBezTo>
                  <a:cubicBezTo>
                    <a:pt x="3766310" y="2556871"/>
                    <a:pt x="3947025" y="2499314"/>
                    <a:pt x="4119159" y="2418594"/>
                  </a:cubicBezTo>
                  <a:cubicBezTo>
                    <a:pt x="4291907" y="2338801"/>
                    <a:pt x="4456317" y="2236657"/>
                    <a:pt x="4618765" y="2124668"/>
                  </a:cubicBezTo>
                  <a:cubicBezTo>
                    <a:pt x="4659346" y="2096759"/>
                    <a:pt x="4699682" y="2067575"/>
                    <a:pt x="4739895" y="2038275"/>
                  </a:cubicBezTo>
                  <a:cubicBezTo>
                    <a:pt x="4780355" y="2008976"/>
                    <a:pt x="4820691" y="1979212"/>
                    <a:pt x="4861027" y="1948986"/>
                  </a:cubicBezTo>
                  <a:lnTo>
                    <a:pt x="5106354" y="1763690"/>
                  </a:lnTo>
                  <a:lnTo>
                    <a:pt x="5275533" y="1641017"/>
                  </a:lnTo>
                  <a:lnTo>
                    <a:pt x="5275533" y="2257481"/>
                  </a:lnTo>
                  <a:lnTo>
                    <a:pt x="5168881" y="2332084"/>
                  </a:lnTo>
                  <a:cubicBezTo>
                    <a:pt x="5125235" y="2362079"/>
                    <a:pt x="5081099" y="2391958"/>
                    <a:pt x="5036225" y="2421489"/>
                  </a:cubicBezTo>
                  <a:cubicBezTo>
                    <a:pt x="4991231" y="2450790"/>
                    <a:pt x="4945867" y="2479857"/>
                    <a:pt x="4899401" y="2508347"/>
                  </a:cubicBezTo>
                  <a:cubicBezTo>
                    <a:pt x="4806959" y="2565440"/>
                    <a:pt x="4711574" y="2620798"/>
                    <a:pt x="4612145" y="2671407"/>
                  </a:cubicBezTo>
                  <a:cubicBezTo>
                    <a:pt x="4512836" y="2722247"/>
                    <a:pt x="4410095" y="2769496"/>
                    <a:pt x="4303187" y="2810030"/>
                  </a:cubicBezTo>
                  <a:cubicBezTo>
                    <a:pt x="4090349" y="2892256"/>
                    <a:pt x="3861694" y="2947728"/>
                    <a:pt x="3630835" y="2969500"/>
                  </a:cubicBezTo>
                  <a:cubicBezTo>
                    <a:pt x="3573089" y="2974712"/>
                    <a:pt x="3515343" y="2978649"/>
                    <a:pt x="3457719" y="2979808"/>
                  </a:cubicBezTo>
                  <a:lnTo>
                    <a:pt x="3414441" y="2980733"/>
                  </a:lnTo>
                  <a:cubicBezTo>
                    <a:pt x="3400097" y="2980850"/>
                    <a:pt x="3385630" y="2980502"/>
                    <a:pt x="3371285" y="2980502"/>
                  </a:cubicBezTo>
                  <a:lnTo>
                    <a:pt x="3328252" y="2980039"/>
                  </a:lnTo>
                  <a:lnTo>
                    <a:pt x="3286445" y="2978534"/>
                  </a:lnTo>
                  <a:cubicBezTo>
                    <a:pt x="3175121" y="2975174"/>
                    <a:pt x="3063553" y="2966837"/>
                    <a:pt x="2952475" y="2953402"/>
                  </a:cubicBezTo>
                  <a:cubicBezTo>
                    <a:pt x="2841275" y="2940664"/>
                    <a:pt x="2730319" y="2922365"/>
                    <a:pt x="2620591" y="2898046"/>
                  </a:cubicBezTo>
                  <a:cubicBezTo>
                    <a:pt x="2510984" y="2873494"/>
                    <a:pt x="2402235" y="2844426"/>
                    <a:pt x="2294591" y="2811305"/>
                  </a:cubicBezTo>
                  <a:cubicBezTo>
                    <a:pt x="2079669" y="2744483"/>
                    <a:pt x="1867198" y="2661331"/>
                    <a:pt x="1670544" y="2550501"/>
                  </a:cubicBezTo>
                  <a:cubicBezTo>
                    <a:pt x="1473767" y="2439903"/>
                    <a:pt x="1298079" y="2299657"/>
                    <a:pt x="1144703" y="2144472"/>
                  </a:cubicBezTo>
                  <a:cubicBezTo>
                    <a:pt x="1067586" y="2066996"/>
                    <a:pt x="997458" y="1984539"/>
                    <a:pt x="931497" y="1900114"/>
                  </a:cubicBezTo>
                  <a:cubicBezTo>
                    <a:pt x="865906" y="1815342"/>
                    <a:pt x="803500" y="1729295"/>
                    <a:pt x="745265" y="1641395"/>
                  </a:cubicBezTo>
                  <a:cubicBezTo>
                    <a:pt x="730307" y="1619623"/>
                    <a:pt x="716207" y="1597503"/>
                    <a:pt x="701741" y="1575500"/>
                  </a:cubicBezTo>
                  <a:lnTo>
                    <a:pt x="660178" y="1511573"/>
                  </a:lnTo>
                  <a:cubicBezTo>
                    <a:pt x="633574" y="1470229"/>
                    <a:pt x="605989" y="1429232"/>
                    <a:pt x="578158" y="1387656"/>
                  </a:cubicBezTo>
                  <a:lnTo>
                    <a:pt x="408230" y="1134497"/>
                  </a:lnTo>
                  <a:cubicBezTo>
                    <a:pt x="351220" y="1048219"/>
                    <a:pt x="294945" y="959392"/>
                    <a:pt x="242349" y="866860"/>
                  </a:cubicBezTo>
                  <a:cubicBezTo>
                    <a:pt x="216112" y="820536"/>
                    <a:pt x="190734" y="773402"/>
                    <a:pt x="167562" y="724994"/>
                  </a:cubicBezTo>
                  <a:cubicBezTo>
                    <a:pt x="144513" y="676469"/>
                    <a:pt x="123057" y="627019"/>
                    <a:pt x="104054" y="576525"/>
                  </a:cubicBezTo>
                  <a:cubicBezTo>
                    <a:pt x="85418" y="525917"/>
                    <a:pt x="68867" y="474613"/>
                    <a:pt x="55381" y="422499"/>
                  </a:cubicBezTo>
                  <a:cubicBezTo>
                    <a:pt x="49006" y="396442"/>
                    <a:pt x="42508" y="370269"/>
                    <a:pt x="37236" y="343980"/>
                  </a:cubicBezTo>
                  <a:lnTo>
                    <a:pt x="29267" y="304604"/>
                  </a:lnTo>
                  <a:lnTo>
                    <a:pt x="22646" y="265113"/>
                  </a:lnTo>
                  <a:cubicBezTo>
                    <a:pt x="14003" y="212420"/>
                    <a:pt x="7872" y="159582"/>
                    <a:pt x="3903" y="106787"/>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4EAE2"/>
                </a:solidFill>
              </a:endParaRPr>
            </a:p>
          </p:txBody>
        </p:sp>
        <p:sp>
          <p:nvSpPr>
            <p:cNvPr id="10" name="Freeform: Shape 14">
              <a:extLst>
                <a:ext uri="{FF2B5EF4-FFF2-40B4-BE49-F238E27FC236}">
                  <a16:creationId xmlns:a16="http://schemas.microsoft.com/office/drawing/2014/main" id="{0EEACD97-F317-429C-894F-BF3712FE8BB0}"/>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a:xfrm>
              <a:off x="6921214" y="-1"/>
              <a:ext cx="5270786" cy="2927775"/>
            </a:xfrm>
            <a:custGeom>
              <a:avLst/>
              <a:gdLst>
                <a:gd name="connsiteX0" fmla="*/ 0 w 5270786"/>
                <a:gd name="connsiteY0" fmla="*/ 0 h 2927775"/>
                <a:gd name="connsiteX1" fmla="*/ 613805 w 5270786"/>
                <a:gd name="connsiteY1" fmla="*/ 0 h 2927775"/>
                <a:gd name="connsiteX2" fmla="*/ 618487 w 5270786"/>
                <a:gd name="connsiteY2" fmla="*/ 85404 h 2927775"/>
                <a:gd name="connsiteX3" fmla="*/ 1054084 w 5270786"/>
                <a:gd name="connsiteY3" fmla="*/ 895200 h 2927775"/>
                <a:gd name="connsiteX4" fmla="*/ 1276976 w 5270786"/>
                <a:gd name="connsiteY4" fmla="*/ 1191325 h 2927775"/>
                <a:gd name="connsiteX5" fmla="*/ 3368450 w 5270786"/>
                <a:gd name="connsiteY5" fmla="*/ 2348843 h 2927775"/>
                <a:gd name="connsiteX6" fmla="*/ 4956151 w 5270786"/>
                <a:gd name="connsiteY6" fmla="*/ 1636730 h 2927775"/>
                <a:gd name="connsiteX7" fmla="*/ 5149372 w 5270786"/>
                <a:gd name="connsiteY7" fmla="*/ 1495325 h 2927775"/>
                <a:gd name="connsiteX8" fmla="*/ 5270786 w 5270786"/>
                <a:gd name="connsiteY8" fmla="*/ 1406110 h 2927775"/>
                <a:gd name="connsiteX9" fmla="*/ 5270786 w 5270786"/>
                <a:gd name="connsiteY9" fmla="*/ 2138641 h 2927775"/>
                <a:gd name="connsiteX10" fmla="*/ 5112925 w 5270786"/>
                <a:gd name="connsiteY10" fmla="*/ 2253730 h 2927775"/>
                <a:gd name="connsiteX11" fmla="*/ 3368327 w 5270786"/>
                <a:gd name="connsiteY11" fmla="*/ 2927775 h 2927775"/>
                <a:gd name="connsiteX12" fmla="*/ 769646 w 5270786"/>
                <a:gd name="connsiteY12" fmla="*/ 1516288 h 2927775"/>
                <a:gd name="connsiteX13" fmla="*/ 3149 w 5270786"/>
                <a:gd name="connsiteY13" fmla="*/ 85252 h 2927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270786" h="2927775">
                  <a:moveTo>
                    <a:pt x="0" y="0"/>
                  </a:moveTo>
                  <a:lnTo>
                    <a:pt x="613805" y="0"/>
                  </a:lnTo>
                  <a:lnTo>
                    <a:pt x="618487" y="85404"/>
                  </a:lnTo>
                  <a:cubicBezTo>
                    <a:pt x="650052" y="360109"/>
                    <a:pt x="792650" y="556543"/>
                    <a:pt x="1054084" y="895200"/>
                  </a:cubicBezTo>
                  <a:cubicBezTo>
                    <a:pt x="1126174" y="988542"/>
                    <a:pt x="1200716" y="1085128"/>
                    <a:pt x="1276976" y="1191325"/>
                  </a:cubicBezTo>
                  <a:cubicBezTo>
                    <a:pt x="1859704" y="2002688"/>
                    <a:pt x="2485223" y="2348843"/>
                    <a:pt x="3368450" y="2348843"/>
                  </a:cubicBezTo>
                  <a:cubicBezTo>
                    <a:pt x="3948114" y="2348843"/>
                    <a:pt x="4373422" y="2066846"/>
                    <a:pt x="4956151" y="1636730"/>
                  </a:cubicBezTo>
                  <a:cubicBezTo>
                    <a:pt x="5021253" y="1588668"/>
                    <a:pt x="5086356" y="1541186"/>
                    <a:pt x="5149372" y="1495325"/>
                  </a:cubicBezTo>
                  <a:lnTo>
                    <a:pt x="5270786" y="1406110"/>
                  </a:lnTo>
                  <a:lnTo>
                    <a:pt x="5270786" y="2138641"/>
                  </a:lnTo>
                  <a:lnTo>
                    <a:pt x="5112925" y="2253730"/>
                  </a:lnTo>
                  <a:cubicBezTo>
                    <a:pt x="4598179" y="2621786"/>
                    <a:pt x="4074961" y="2927775"/>
                    <a:pt x="3368327" y="2927775"/>
                  </a:cubicBezTo>
                  <a:cubicBezTo>
                    <a:pt x="2170746" y="2927775"/>
                    <a:pt x="1393203" y="2384512"/>
                    <a:pt x="769646" y="1516288"/>
                  </a:cubicBezTo>
                  <a:cubicBezTo>
                    <a:pt x="418850" y="1027932"/>
                    <a:pt x="48120" y="683401"/>
                    <a:pt x="3149" y="85252"/>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4EAE2"/>
                </a:solidFill>
              </a:endParaRPr>
            </a:p>
          </p:txBody>
        </p:sp>
        <p:sp>
          <p:nvSpPr>
            <p:cNvPr id="11" name="Freeform: Shape 15">
              <a:extLst>
                <a:ext uri="{FF2B5EF4-FFF2-40B4-BE49-F238E27FC236}">
                  <a16:creationId xmlns:a16="http://schemas.microsoft.com/office/drawing/2014/main" id="{F4F9515A-A4AD-178B-7660-258D851E21BE}"/>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a:xfrm>
              <a:off x="6921214" y="-1"/>
              <a:ext cx="5270786" cy="2927775"/>
            </a:xfrm>
            <a:custGeom>
              <a:avLst/>
              <a:gdLst>
                <a:gd name="connsiteX0" fmla="*/ 0 w 5270786"/>
                <a:gd name="connsiteY0" fmla="*/ 0 h 2927775"/>
                <a:gd name="connsiteX1" fmla="*/ 736294 w 5270786"/>
                <a:gd name="connsiteY1" fmla="*/ 0 h 2927775"/>
                <a:gd name="connsiteX2" fmla="*/ 740298 w 5270786"/>
                <a:gd name="connsiteY2" fmla="*/ 72745 h 2927775"/>
                <a:gd name="connsiteX3" fmla="*/ 1153024 w 5270786"/>
                <a:gd name="connsiteY3" fmla="*/ 826989 h 2927775"/>
                <a:gd name="connsiteX4" fmla="*/ 1378368 w 5270786"/>
                <a:gd name="connsiteY4" fmla="*/ 1126356 h 2927775"/>
                <a:gd name="connsiteX5" fmla="*/ 2238056 w 5270786"/>
                <a:gd name="connsiteY5" fmla="*/ 1955322 h 2927775"/>
                <a:gd name="connsiteX6" fmla="*/ 3368327 w 5270786"/>
                <a:gd name="connsiteY6" fmla="*/ 2233033 h 2927775"/>
                <a:gd name="connsiteX7" fmla="*/ 4095360 w 5270786"/>
                <a:gd name="connsiteY7" fmla="*/ 2056192 h 2927775"/>
                <a:gd name="connsiteX8" fmla="*/ 4880506 w 5270786"/>
                <a:gd name="connsiteY8" fmla="*/ 1545587 h 2927775"/>
                <a:gd name="connsiteX9" fmla="*/ 5074340 w 5270786"/>
                <a:gd name="connsiteY9" fmla="*/ 1403721 h 2927775"/>
                <a:gd name="connsiteX10" fmla="*/ 5270786 w 5270786"/>
                <a:gd name="connsiteY10" fmla="*/ 1259367 h 2927775"/>
                <a:gd name="connsiteX11" fmla="*/ 5270786 w 5270786"/>
                <a:gd name="connsiteY11" fmla="*/ 2138641 h 2927775"/>
                <a:gd name="connsiteX12" fmla="*/ 5112925 w 5270786"/>
                <a:gd name="connsiteY12" fmla="*/ 2253730 h 2927775"/>
                <a:gd name="connsiteX13" fmla="*/ 3368327 w 5270786"/>
                <a:gd name="connsiteY13" fmla="*/ 2927775 h 2927775"/>
                <a:gd name="connsiteX14" fmla="*/ 769646 w 5270786"/>
                <a:gd name="connsiteY14" fmla="*/ 1516288 h 2927775"/>
                <a:gd name="connsiteX15" fmla="*/ 3149 w 5270786"/>
                <a:gd name="connsiteY15" fmla="*/ 85252 h 2927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270786" h="2927775">
                  <a:moveTo>
                    <a:pt x="0" y="0"/>
                  </a:moveTo>
                  <a:lnTo>
                    <a:pt x="736294" y="0"/>
                  </a:lnTo>
                  <a:lnTo>
                    <a:pt x="740298" y="72745"/>
                  </a:lnTo>
                  <a:cubicBezTo>
                    <a:pt x="768839" y="319371"/>
                    <a:pt x="898885" y="497858"/>
                    <a:pt x="1153024" y="826989"/>
                  </a:cubicBezTo>
                  <a:cubicBezTo>
                    <a:pt x="1225727" y="921142"/>
                    <a:pt x="1300882" y="1018537"/>
                    <a:pt x="1378368" y="1126356"/>
                  </a:cubicBezTo>
                  <a:cubicBezTo>
                    <a:pt x="1652384" y="1507833"/>
                    <a:pt x="1933512" y="1779060"/>
                    <a:pt x="2238056" y="1955322"/>
                  </a:cubicBezTo>
                  <a:cubicBezTo>
                    <a:pt x="2560868" y="2142238"/>
                    <a:pt x="2930637" y="2233033"/>
                    <a:pt x="3368327" y="2233033"/>
                  </a:cubicBezTo>
                  <a:cubicBezTo>
                    <a:pt x="3616720" y="2233033"/>
                    <a:pt x="3847703" y="2176866"/>
                    <a:pt x="4095360" y="2056192"/>
                  </a:cubicBezTo>
                  <a:cubicBezTo>
                    <a:pt x="4349636" y="1932276"/>
                    <a:pt x="4601340" y="1751613"/>
                    <a:pt x="4880506" y="1545587"/>
                  </a:cubicBezTo>
                  <a:cubicBezTo>
                    <a:pt x="4945974" y="1497295"/>
                    <a:pt x="5011199" y="1449697"/>
                    <a:pt x="5074340" y="1403721"/>
                  </a:cubicBezTo>
                  <a:lnTo>
                    <a:pt x="5270786" y="1259367"/>
                  </a:lnTo>
                  <a:lnTo>
                    <a:pt x="5270786" y="2138641"/>
                  </a:lnTo>
                  <a:lnTo>
                    <a:pt x="5112925" y="2253730"/>
                  </a:lnTo>
                  <a:cubicBezTo>
                    <a:pt x="4598179" y="2621786"/>
                    <a:pt x="4074961" y="2927775"/>
                    <a:pt x="3368327" y="2927775"/>
                  </a:cubicBezTo>
                  <a:cubicBezTo>
                    <a:pt x="2170746" y="2927775"/>
                    <a:pt x="1393203" y="2384512"/>
                    <a:pt x="769646" y="1516288"/>
                  </a:cubicBezTo>
                  <a:cubicBezTo>
                    <a:pt x="418850" y="1027932"/>
                    <a:pt x="48120" y="683401"/>
                    <a:pt x="3149" y="85252"/>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4EAE2"/>
                </a:solidFill>
              </a:endParaRPr>
            </a:p>
          </p:txBody>
        </p:sp>
      </p:grpSp>
      <p:pic>
        <p:nvPicPr>
          <p:cNvPr id="13" name="Grafik 12">
            <a:extLst>
              <a:ext uri="{FF2B5EF4-FFF2-40B4-BE49-F238E27FC236}">
                <a16:creationId xmlns:a16="http://schemas.microsoft.com/office/drawing/2014/main" id="{C04276A9-0AEC-6C57-CEE3-385A88D2FE79}"/>
              </a:ext>
            </a:extLst>
          </p:cNvPr>
          <p:cNvPicPr>
            <a:picLocks noChangeAspect="1"/>
          </p:cNvPicPr>
          <p:nvPr userDrawn="1"/>
        </p:nvPicPr>
        <p:blipFill>
          <a:blip>
            <a:extLst>
              <a:ext uri="{96DAC541-7B7A-43D3-8B79-37D633B846F1}">
                <asvg:svgBlip xmlns:asvg="http://schemas.microsoft.com/office/drawing/2016/SVG/main" r:embed="rId13"/>
              </a:ext>
            </a:extLst>
          </a:blip>
          <a:stretch>
            <a:fillRect/>
          </a:stretch>
        </p:blipFill>
        <p:spPr>
          <a:xfrm>
            <a:off x="321636" y="6052079"/>
            <a:ext cx="2679047" cy="714043"/>
          </a:xfrm>
          <a:prstGeom prst="rect">
            <a:avLst/>
          </a:prstGeom>
        </p:spPr>
      </p:pic>
      <p:pic>
        <p:nvPicPr>
          <p:cNvPr id="14" name="Picture 6">
            <a:extLst>
              <a:ext uri="{FF2B5EF4-FFF2-40B4-BE49-F238E27FC236}">
                <a16:creationId xmlns:a16="http://schemas.microsoft.com/office/drawing/2014/main" id="{27B24CF2-E2D6-1B4A-DE76-70485F0E3F42}"/>
              </a:ext>
            </a:extLst>
          </p:cNvPr>
          <p:cNvPicPr>
            <a:picLocks noChangeAspect="1" noChangeArrowheads="1"/>
          </p:cNvPicPr>
          <p:nvPr userDrawn="1"/>
        </p:nvPicPr>
        <p:blipFill>
          <a:blip r:embed="rId14">
            <a:extLst>
              <a:ext uri="{28A0092B-C50C-407E-A947-70E740481C1C}">
                <a14:useLocalDpi xmlns:a14="http://schemas.microsoft.com/office/drawing/2010/main" val="0"/>
              </a:ext>
            </a:extLst>
          </a:blip>
          <a:stretch>
            <a:fillRect/>
          </a:stretch>
        </p:blipFill>
        <p:spPr bwMode="auto">
          <a:xfrm>
            <a:off x="2995603" y="6045774"/>
            <a:ext cx="2711559" cy="714043"/>
          </a:xfrm>
          <a:prstGeom prst="rect">
            <a:avLst/>
          </a:prstGeom>
          <a:noFill/>
          <a:extLst>
            <a:ext uri="{909E8E84-426E-40DD-AFC4-6F175D3DCCD1}">
              <a14:hiddenFill xmlns:a14="http://schemas.microsoft.com/office/drawing/2010/main">
                <a:solidFill>
                  <a:srgbClr val="FFFFFF"/>
                </a:solidFill>
              </a14:hiddenFill>
            </a:ext>
          </a:extLst>
        </p:spPr>
      </p:pic>
      <p:pic>
        <p:nvPicPr>
          <p:cNvPr id="15" name="Grafik 14" descr="Ein Bild, das Text, Schwarz, Screenshot enthält.&#10;&#10;Automatisch generierte Beschreibung">
            <a:extLst>
              <a:ext uri="{FF2B5EF4-FFF2-40B4-BE49-F238E27FC236}">
                <a16:creationId xmlns:a16="http://schemas.microsoft.com/office/drawing/2014/main" id="{27380018-CC14-0FDC-4DE1-A92483AA13FD}"/>
              </a:ext>
            </a:extLst>
          </p:cNvPr>
          <p:cNvPicPr>
            <a:picLocks noChangeAspect="1"/>
          </p:cNvPicPr>
          <p:nvPr userDrawn="1"/>
        </p:nvPicPr>
        <p:blipFill>
          <a:blip r:embed="rId15">
            <a:extLst>
              <a:ext uri="{28A0092B-C50C-407E-A947-70E740481C1C}">
                <a14:useLocalDpi xmlns:a14="http://schemas.microsoft.com/office/drawing/2010/main" val="0"/>
              </a:ext>
            </a:extLst>
          </a:blip>
          <a:srcRect r="61312"/>
          <a:stretch/>
        </p:blipFill>
        <p:spPr>
          <a:xfrm>
            <a:off x="8793215" y="537181"/>
            <a:ext cx="2812631" cy="981450"/>
          </a:xfrm>
          <a:prstGeom prst="rect">
            <a:avLst/>
          </a:prstGeom>
        </p:spPr>
      </p:pic>
      <p:pic>
        <p:nvPicPr>
          <p:cNvPr id="16" name="Grafik 15" descr="Ein Bild, das Screenshot, Schrift, Electric Blue (Farbe), Majorelle Blue enthält.&#10;&#10;KI-generierte Inhalte können fehlerhaft sein.">
            <a:extLst>
              <a:ext uri="{FF2B5EF4-FFF2-40B4-BE49-F238E27FC236}">
                <a16:creationId xmlns:a16="http://schemas.microsoft.com/office/drawing/2014/main" id="{E454F5BD-9F1A-4C34-AA89-F9F5E76278C4}"/>
              </a:ext>
            </a:extLst>
          </p:cNvPr>
          <p:cNvPicPr>
            <a:picLocks noChangeAspect="1"/>
          </p:cNvPicPr>
          <p:nvPr userDrawn="1"/>
        </p:nvPicPr>
        <p:blipFill>
          <a:blip r:embed="rId16">
            <a:extLst>
              <a:ext uri="{28A0092B-C50C-407E-A947-70E740481C1C}">
                <a14:useLocalDpi xmlns:a14="http://schemas.microsoft.com/office/drawing/2010/main" val="0"/>
              </a:ext>
            </a:extLst>
          </a:blip>
          <a:stretch>
            <a:fillRect/>
          </a:stretch>
        </p:blipFill>
        <p:spPr>
          <a:xfrm>
            <a:off x="8874782" y="6098128"/>
            <a:ext cx="2731064" cy="609334"/>
          </a:xfrm>
          <a:prstGeom prst="rect">
            <a:avLst/>
          </a:prstGeom>
        </p:spPr>
      </p:pic>
      <p:pic>
        <p:nvPicPr>
          <p:cNvPr id="17" name="Picture 2" descr="Was ist CC? - CC Germany">
            <a:extLst>
              <a:ext uri="{FF2B5EF4-FFF2-40B4-BE49-F238E27FC236}">
                <a16:creationId xmlns:a16="http://schemas.microsoft.com/office/drawing/2014/main" id="{B3CA8CF2-C25A-99E4-E050-9D08F42BEDC6}"/>
              </a:ext>
            </a:extLst>
          </p:cNvPr>
          <p:cNvPicPr>
            <a:picLocks noChangeAspect="1" noChangeArrowheads="1"/>
          </p:cNvPicPr>
          <p:nvPr userDrawn="1"/>
        </p:nvPicPr>
        <p:blipFill>
          <a:blip r:embed="rId17">
            <a:extLst>
              <a:ext uri="{28A0092B-C50C-407E-A947-70E740481C1C}">
                <a14:useLocalDpi xmlns:a14="http://schemas.microsoft.com/office/drawing/2010/main" val="0"/>
              </a:ext>
            </a:extLst>
          </a:blip>
          <a:srcRect/>
          <a:stretch>
            <a:fillRect/>
          </a:stretch>
        </p:blipFill>
        <p:spPr bwMode="auto">
          <a:xfrm>
            <a:off x="6514995" y="6166254"/>
            <a:ext cx="1352140" cy="47308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7434374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lang="de-DE" sz="3600" kern="1200" smtClean="0">
          <a:solidFill>
            <a:schemeClr val="tx2"/>
          </a:solidFill>
          <a:latin typeface="+mj-lt"/>
          <a:ea typeface="+mj-ea"/>
          <a:cs typeface="+mj-cs"/>
        </a:defRPr>
      </a:lvl1pPr>
    </p:titleStyle>
    <p:bodyStyle>
      <a:lvl1pPr marL="228600" indent="-228600" algn="l" defTabSz="914400" rtl="0" eaLnBrk="1" latinLnBrk="0" hangingPunct="1">
        <a:lnSpc>
          <a:spcPct val="90000"/>
        </a:lnSpc>
        <a:spcBef>
          <a:spcPts val="1000"/>
        </a:spcBef>
        <a:buFont typeface="Wingdings" panose="05000000000000000000" pitchFamily="2" charset="2"/>
        <a:buChar char="§"/>
        <a:defRPr lang="de-DE" sz="2800" kern="1200" smtClean="0">
          <a:solidFill>
            <a:schemeClr val="tx2"/>
          </a:solidFill>
          <a:latin typeface="+mn-lt"/>
          <a:ea typeface="+mn-ea"/>
          <a:cs typeface="+mn-cs"/>
        </a:defRPr>
      </a:lvl1pPr>
      <a:lvl2pPr marL="685800" indent="-228600" algn="l" defTabSz="914400" rtl="0" eaLnBrk="1" latinLnBrk="0" hangingPunct="1">
        <a:lnSpc>
          <a:spcPct val="90000"/>
        </a:lnSpc>
        <a:spcBef>
          <a:spcPts val="500"/>
        </a:spcBef>
        <a:buFont typeface="Wingdings" panose="05000000000000000000" pitchFamily="2" charset="2"/>
        <a:buChar char="§"/>
        <a:defRPr lang="de-DE" sz="2400" kern="1200" smtClean="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Wingdings" panose="05000000000000000000" pitchFamily="2" charset="2"/>
        <a:buChar char="§"/>
        <a:defRPr lang="de-DE" sz="2000" kern="1200" smtClean="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Wingdings" panose="05000000000000000000" pitchFamily="2" charset="2"/>
        <a:buChar char="§"/>
        <a:defRPr lang="de-DE" sz="1800" kern="1200" smtClean="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Wingdings" panose="05000000000000000000" pitchFamily="2" charset="2"/>
        <a:buChar char="§"/>
        <a:defRPr lang="de-DE" sz="1800" kern="1200" smtClean="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svg"/><Relationship Id="rId2" Type="http://schemas.openxmlformats.org/officeDocument/2006/relationships/image" Target="../media/image3.png"/><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4.xml"/><Relationship Id="rId4" Type="http://schemas.openxmlformats.org/officeDocument/2006/relationships/image" Target="../media/image8.jp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6.xml"/><Relationship Id="rId4" Type="http://schemas.openxmlformats.org/officeDocument/2006/relationships/image" Target="../media/image33.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6.xml"/><Relationship Id="rId6" Type="http://schemas.openxmlformats.org/officeDocument/2006/relationships/image" Target="../media/image41.png"/><Relationship Id="rId5" Type="http://schemas.openxmlformats.org/officeDocument/2006/relationships/customXml" Target="../ink/ink1.xml"/><Relationship Id="rId4" Type="http://schemas.openxmlformats.org/officeDocument/2006/relationships/image" Target="../media/image39.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2" Type="http://schemas.openxmlformats.org/officeDocument/2006/relationships/image" Target="../media/image41.svg"/><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52.png"/><Relationship Id="rId1" Type="http://schemas.openxmlformats.org/officeDocument/2006/relationships/slideLayout" Target="../slideLayouts/slideLayout7.xml"/><Relationship Id="rId5" Type="http://schemas.openxmlformats.org/officeDocument/2006/relationships/image" Target="../media/image55.png"/><Relationship Id="rId4" Type="http://schemas.openxmlformats.org/officeDocument/2006/relationships/image" Target="../media/image54.png"/></Relationships>
</file>

<file path=ppt/slides/_rels/slide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35" name="Rectangle 1034">
            <a:extLst>
              <a:ext uri="{FF2B5EF4-FFF2-40B4-BE49-F238E27FC236}">
                <a16:creationId xmlns:a16="http://schemas.microsoft.com/office/drawing/2014/main" id="{E258315E-8150-407E-9A65-ADB651578A8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37" name="Rectangle 1036">
            <a:extLst>
              <a:ext uri="{FF2B5EF4-FFF2-40B4-BE49-F238E27FC236}">
                <a16:creationId xmlns:a16="http://schemas.microsoft.com/office/drawing/2014/main" id="{991A9967-3589-4D88-B0E6-1F4E4F3EF2D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695"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00"/>
          </a:p>
        </p:txBody>
      </p:sp>
      <p:sp>
        <p:nvSpPr>
          <p:cNvPr id="2" name="Titel 1">
            <a:extLst>
              <a:ext uri="{FF2B5EF4-FFF2-40B4-BE49-F238E27FC236}">
                <a16:creationId xmlns:a16="http://schemas.microsoft.com/office/drawing/2014/main" id="{B385DFD8-8820-4C8D-3A10-93354CBD8203}"/>
              </a:ext>
            </a:extLst>
          </p:cNvPr>
          <p:cNvSpPr>
            <a:spLocks noGrp="1"/>
          </p:cNvSpPr>
          <p:nvPr>
            <p:ph type="ctrTitle"/>
          </p:nvPr>
        </p:nvSpPr>
        <p:spPr>
          <a:xfrm>
            <a:off x="814127" y="5204380"/>
            <a:ext cx="6432472" cy="1110439"/>
          </a:xfrm>
        </p:spPr>
        <p:txBody>
          <a:bodyPr anchor="t">
            <a:normAutofit/>
          </a:bodyPr>
          <a:lstStyle/>
          <a:p>
            <a:pPr algn="r"/>
            <a:r>
              <a:rPr lang="de-DE" sz="4000" dirty="0">
                <a:solidFill>
                  <a:schemeClr val="tx2"/>
                </a:solidFill>
              </a:rPr>
              <a:t>MODULE 2</a:t>
            </a:r>
          </a:p>
        </p:txBody>
      </p:sp>
      <p:pic>
        <p:nvPicPr>
          <p:cNvPr id="5" name="Grafik 4" descr="Ein Bild, das Text, Schwarz, Screenshot enthält.&#10;&#10;Automatisch generierte Beschreibung">
            <a:extLst>
              <a:ext uri="{FF2B5EF4-FFF2-40B4-BE49-F238E27FC236}">
                <a16:creationId xmlns:a16="http://schemas.microsoft.com/office/drawing/2014/main" id="{414C436B-197D-B155-58A4-A0D44A58EE1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9195" y="1211126"/>
            <a:ext cx="18905246" cy="2552205"/>
          </a:xfrm>
          <a:prstGeom prst="rect">
            <a:avLst/>
          </a:prstGeom>
        </p:spPr>
      </p:pic>
      <p:sp>
        <p:nvSpPr>
          <p:cNvPr id="3" name="Untertitel 2">
            <a:extLst>
              <a:ext uri="{FF2B5EF4-FFF2-40B4-BE49-F238E27FC236}">
                <a16:creationId xmlns:a16="http://schemas.microsoft.com/office/drawing/2014/main" id="{873C7753-B5FF-F081-F87A-9441748F9EEC}"/>
              </a:ext>
            </a:extLst>
          </p:cNvPr>
          <p:cNvSpPr>
            <a:spLocks noGrp="1"/>
          </p:cNvSpPr>
          <p:nvPr>
            <p:ph type="subTitle" idx="1"/>
          </p:nvPr>
        </p:nvSpPr>
        <p:spPr>
          <a:xfrm>
            <a:off x="813747" y="4405346"/>
            <a:ext cx="6432851" cy="799032"/>
          </a:xfrm>
        </p:spPr>
        <p:txBody>
          <a:bodyPr anchor="b">
            <a:normAutofit/>
          </a:bodyPr>
          <a:lstStyle/>
          <a:p>
            <a:pPr algn="r"/>
            <a:r>
              <a:rPr lang="de-DE" sz="2000" dirty="0">
                <a:solidFill>
                  <a:srgbClr val="0E2841"/>
                </a:solidFill>
              </a:rPr>
              <a:t>CREATING A CAD-MODEL FOR A DIGITAL TWIN</a:t>
            </a:r>
          </a:p>
        </p:txBody>
      </p:sp>
      <p:grpSp>
        <p:nvGrpSpPr>
          <p:cNvPr id="1039" name="Group 1038">
            <a:extLst>
              <a:ext uri="{FF2B5EF4-FFF2-40B4-BE49-F238E27FC236}">
                <a16:creationId xmlns:a16="http://schemas.microsoft.com/office/drawing/2014/main" id="{19A26A28-5740-4523-A4FE-3359411F1983}"/>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8310716" y="-19878"/>
            <a:ext cx="3878237" cy="4062888"/>
            <a:chOff x="8310716" y="0"/>
            <a:chExt cx="3878237" cy="4062888"/>
          </a:xfrm>
        </p:grpSpPr>
        <p:sp>
          <p:nvSpPr>
            <p:cNvPr id="1040" name="Freeform: Shape 1039">
              <a:extLst>
                <a:ext uri="{FF2B5EF4-FFF2-40B4-BE49-F238E27FC236}">
                  <a16:creationId xmlns:a16="http://schemas.microsoft.com/office/drawing/2014/main" id="{E7F663E7-F565-4145-99C7-87C526CBFAF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310716" y="1"/>
              <a:ext cx="3878236" cy="4062887"/>
            </a:xfrm>
            <a:custGeom>
              <a:avLst/>
              <a:gdLst>
                <a:gd name="connsiteX0" fmla="*/ 458236 w 3878236"/>
                <a:gd name="connsiteY0" fmla="*/ 0 h 4062887"/>
                <a:gd name="connsiteX1" fmla="*/ 626135 w 3878236"/>
                <a:gd name="connsiteY1" fmla="*/ 0 h 4062887"/>
                <a:gd name="connsiteX2" fmla="*/ 541802 w 3878236"/>
                <a:gd name="connsiteY2" fmla="*/ 96785 h 4062887"/>
                <a:gd name="connsiteX3" fmla="*/ 393588 w 3878236"/>
                <a:gd name="connsiteY3" fmla="*/ 301059 h 4062887"/>
                <a:gd name="connsiteX4" fmla="*/ 267407 w 3878236"/>
                <a:gd name="connsiteY4" fmla="*/ 519085 h 4062887"/>
                <a:gd name="connsiteX5" fmla="*/ 239453 w 3878236"/>
                <a:gd name="connsiteY5" fmla="*/ 575472 h 4062887"/>
                <a:gd name="connsiteX6" fmla="*/ 225864 w 3878236"/>
                <a:gd name="connsiteY6" fmla="*/ 603893 h 4062887"/>
                <a:gd name="connsiteX7" fmla="*/ 212955 w 3878236"/>
                <a:gd name="connsiteY7" fmla="*/ 632590 h 4062887"/>
                <a:gd name="connsiteX8" fmla="*/ 188301 w 3878236"/>
                <a:gd name="connsiteY8" fmla="*/ 690444 h 4062887"/>
                <a:gd name="connsiteX9" fmla="*/ 165201 w 3878236"/>
                <a:gd name="connsiteY9" fmla="*/ 748939 h 4062887"/>
                <a:gd name="connsiteX10" fmla="*/ 90074 w 3878236"/>
                <a:gd name="connsiteY10" fmla="*/ 988511 h 4062887"/>
                <a:gd name="connsiteX11" fmla="*/ 29119 w 3878236"/>
                <a:gd name="connsiteY11" fmla="*/ 1484891 h 4062887"/>
                <a:gd name="connsiteX12" fmla="*/ 54743 w 3878236"/>
                <a:gd name="connsiteY12" fmla="*/ 1732714 h 4062887"/>
                <a:gd name="connsiteX13" fmla="*/ 132976 w 3878236"/>
                <a:gd name="connsiteY13" fmla="*/ 1969719 h 4062887"/>
                <a:gd name="connsiteX14" fmla="*/ 159959 w 3878236"/>
                <a:gd name="connsiteY14" fmla="*/ 2026381 h 4062887"/>
                <a:gd name="connsiteX15" fmla="*/ 189951 w 3878236"/>
                <a:gd name="connsiteY15" fmla="*/ 2081758 h 4062887"/>
                <a:gd name="connsiteX16" fmla="*/ 256439 w 3878236"/>
                <a:gd name="connsiteY16" fmla="*/ 2189121 h 4062887"/>
                <a:gd name="connsiteX17" fmla="*/ 329818 w 3878236"/>
                <a:gd name="connsiteY17" fmla="*/ 2292816 h 4062887"/>
                <a:gd name="connsiteX18" fmla="*/ 408438 w 3878236"/>
                <a:gd name="connsiteY18" fmla="*/ 2393577 h 4062887"/>
                <a:gd name="connsiteX19" fmla="*/ 572086 w 3878236"/>
                <a:gd name="connsiteY19" fmla="*/ 2592900 h 4062887"/>
                <a:gd name="connsiteX20" fmla="*/ 653909 w 3878236"/>
                <a:gd name="connsiteY20" fmla="*/ 2693936 h 4062887"/>
                <a:gd name="connsiteX21" fmla="*/ 733500 w 3878236"/>
                <a:gd name="connsiteY21" fmla="*/ 2796256 h 4062887"/>
                <a:gd name="connsiteX22" fmla="*/ 813091 w 3878236"/>
                <a:gd name="connsiteY22" fmla="*/ 2895093 h 4062887"/>
                <a:gd name="connsiteX23" fmla="*/ 896273 w 3878236"/>
                <a:gd name="connsiteY23" fmla="*/ 2990536 h 4062887"/>
                <a:gd name="connsiteX24" fmla="*/ 1072636 w 3878236"/>
                <a:gd name="connsiteY24" fmla="*/ 3170513 h 4062887"/>
                <a:gd name="connsiteX25" fmla="*/ 1468747 w 3878236"/>
                <a:gd name="connsiteY25" fmla="*/ 3470964 h 4062887"/>
                <a:gd name="connsiteX26" fmla="*/ 1687720 w 3878236"/>
                <a:gd name="connsiteY26" fmla="*/ 3583919 h 4062887"/>
                <a:gd name="connsiteX27" fmla="*/ 1918825 w 3878236"/>
                <a:gd name="connsiteY27" fmla="*/ 3669278 h 4062887"/>
                <a:gd name="connsiteX28" fmla="*/ 2159540 w 3878236"/>
                <a:gd name="connsiteY28" fmla="*/ 3728230 h 4062887"/>
                <a:gd name="connsiteX29" fmla="*/ 2407729 w 3878236"/>
                <a:gd name="connsiteY29" fmla="*/ 3761238 h 4062887"/>
                <a:gd name="connsiteX30" fmla="*/ 2660479 w 3878236"/>
                <a:gd name="connsiteY30" fmla="*/ 3771598 h 4062887"/>
                <a:gd name="connsiteX31" fmla="*/ 2723278 w 3878236"/>
                <a:gd name="connsiteY31" fmla="*/ 3771139 h 4062887"/>
                <a:gd name="connsiteX32" fmla="*/ 2754047 w 3878236"/>
                <a:gd name="connsiteY32" fmla="*/ 3770406 h 4062887"/>
                <a:gd name="connsiteX33" fmla="*/ 2784719 w 3878236"/>
                <a:gd name="connsiteY33" fmla="*/ 3768938 h 4062887"/>
                <a:gd name="connsiteX34" fmla="*/ 2906629 w 3878236"/>
                <a:gd name="connsiteY34" fmla="*/ 3758853 h 4062887"/>
                <a:gd name="connsiteX35" fmla="*/ 3376896 w 3878236"/>
                <a:gd name="connsiteY35" fmla="*/ 3638838 h 4062887"/>
                <a:gd name="connsiteX36" fmla="*/ 3599460 w 3878236"/>
                <a:gd name="connsiteY36" fmla="*/ 3534685 h 4062887"/>
                <a:gd name="connsiteX37" fmla="*/ 3814356 w 3878236"/>
                <a:gd name="connsiteY37" fmla="*/ 3407976 h 4062887"/>
                <a:gd name="connsiteX38" fmla="*/ 3878236 w 3878236"/>
                <a:gd name="connsiteY38" fmla="*/ 3364122 h 4062887"/>
                <a:gd name="connsiteX39" fmla="*/ 3878236 w 3878236"/>
                <a:gd name="connsiteY39" fmla="*/ 3711785 h 4062887"/>
                <a:gd name="connsiteX40" fmla="*/ 3754080 w 3878236"/>
                <a:gd name="connsiteY40" fmla="*/ 3788192 h 4062887"/>
                <a:gd name="connsiteX41" fmla="*/ 3499971 w 3878236"/>
                <a:gd name="connsiteY41" fmla="*/ 3910041 h 4062887"/>
                <a:gd name="connsiteX42" fmla="*/ 2943222 w 3878236"/>
                <a:gd name="connsiteY42" fmla="*/ 4051144 h 4062887"/>
                <a:gd name="connsiteX43" fmla="*/ 2799278 w 3878236"/>
                <a:gd name="connsiteY43" fmla="*/ 4061321 h 4062887"/>
                <a:gd name="connsiteX44" fmla="*/ 2763268 w 3878236"/>
                <a:gd name="connsiteY44" fmla="*/ 4062604 h 4062887"/>
                <a:gd name="connsiteX45" fmla="*/ 2727355 w 3878236"/>
                <a:gd name="connsiteY45" fmla="*/ 4062788 h 4062887"/>
                <a:gd name="connsiteX46" fmla="*/ 2656790 w 3878236"/>
                <a:gd name="connsiteY46" fmla="*/ 4061963 h 4062887"/>
                <a:gd name="connsiteX47" fmla="*/ 2516924 w 3878236"/>
                <a:gd name="connsiteY47" fmla="*/ 4056461 h 4062887"/>
                <a:gd name="connsiteX48" fmla="*/ 2376959 w 3878236"/>
                <a:gd name="connsiteY48" fmla="*/ 4043809 h 4062887"/>
                <a:gd name="connsiteX49" fmla="*/ 2098196 w 3878236"/>
                <a:gd name="connsiteY49" fmla="*/ 3998700 h 4062887"/>
                <a:gd name="connsiteX50" fmla="*/ 1825645 w 3878236"/>
                <a:gd name="connsiteY50" fmla="*/ 3920860 h 4062887"/>
                <a:gd name="connsiteX51" fmla="*/ 1566586 w 3878236"/>
                <a:gd name="connsiteY51" fmla="*/ 3807996 h 4062887"/>
                <a:gd name="connsiteX52" fmla="*/ 1328784 w 3878236"/>
                <a:gd name="connsiteY52" fmla="*/ 3661117 h 4062887"/>
                <a:gd name="connsiteX53" fmla="*/ 930925 w 3878236"/>
                <a:gd name="connsiteY53" fmla="*/ 3291079 h 4062887"/>
                <a:gd name="connsiteX54" fmla="*/ 769122 w 3878236"/>
                <a:gd name="connsiteY54" fmla="*/ 3081303 h 4062887"/>
                <a:gd name="connsiteX55" fmla="*/ 626149 w 3878236"/>
                <a:gd name="connsiteY55" fmla="*/ 2862544 h 4062887"/>
                <a:gd name="connsiteX56" fmla="*/ 559467 w 3878236"/>
                <a:gd name="connsiteY56" fmla="*/ 2753990 h 4062887"/>
                <a:gd name="connsiteX57" fmla="*/ 490165 w 3878236"/>
                <a:gd name="connsiteY57" fmla="*/ 2647269 h 4062887"/>
                <a:gd name="connsiteX58" fmla="*/ 345542 w 3878236"/>
                <a:gd name="connsiteY58" fmla="*/ 2434743 h 4062887"/>
                <a:gd name="connsiteX59" fmla="*/ 274784 w 3878236"/>
                <a:gd name="connsiteY59" fmla="*/ 2326648 h 4062887"/>
                <a:gd name="connsiteX60" fmla="*/ 207422 w 3878236"/>
                <a:gd name="connsiteY60" fmla="*/ 2216167 h 4062887"/>
                <a:gd name="connsiteX61" fmla="*/ 93956 w 3878236"/>
                <a:gd name="connsiteY61" fmla="*/ 1984388 h 4062887"/>
                <a:gd name="connsiteX62" fmla="*/ 22422 w 3878236"/>
                <a:gd name="connsiteY62" fmla="*/ 1738399 h 4062887"/>
                <a:gd name="connsiteX63" fmla="*/ 0 w 3878236"/>
                <a:gd name="connsiteY63" fmla="*/ 1484891 h 4062887"/>
                <a:gd name="connsiteX64" fmla="*/ 200337 w 3878236"/>
                <a:gd name="connsiteY64" fmla="*/ 491671 h 4062887"/>
                <a:gd name="connsiteX65" fmla="*/ 308076 w 3878236"/>
                <a:gd name="connsiteY65" fmla="*/ 256776 h 4062887"/>
                <a:gd name="connsiteX66" fmla="*/ 437072 w 3878236"/>
                <a:gd name="connsiteY66" fmla="*/ 30498 h 40628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3878236" h="4062887">
                  <a:moveTo>
                    <a:pt x="458236" y="0"/>
                  </a:moveTo>
                  <a:lnTo>
                    <a:pt x="626135" y="0"/>
                  </a:lnTo>
                  <a:lnTo>
                    <a:pt x="541802" y="96785"/>
                  </a:lnTo>
                  <a:cubicBezTo>
                    <a:pt x="489388" y="162616"/>
                    <a:pt x="439790" y="230737"/>
                    <a:pt x="393588" y="301059"/>
                  </a:cubicBezTo>
                  <a:cubicBezTo>
                    <a:pt x="348163" y="371748"/>
                    <a:pt x="305261" y="444179"/>
                    <a:pt x="267407" y="519085"/>
                  </a:cubicBezTo>
                  <a:cubicBezTo>
                    <a:pt x="257604" y="537697"/>
                    <a:pt x="248480" y="556584"/>
                    <a:pt x="239453" y="575472"/>
                  </a:cubicBezTo>
                  <a:lnTo>
                    <a:pt x="225864" y="603893"/>
                  </a:lnTo>
                  <a:lnTo>
                    <a:pt x="212955" y="632590"/>
                  </a:lnTo>
                  <a:cubicBezTo>
                    <a:pt x="204511" y="651753"/>
                    <a:pt x="195969" y="670915"/>
                    <a:pt x="188301" y="690444"/>
                  </a:cubicBezTo>
                  <a:cubicBezTo>
                    <a:pt x="180633" y="709972"/>
                    <a:pt x="172189" y="729227"/>
                    <a:pt x="165201" y="748939"/>
                  </a:cubicBezTo>
                  <a:cubicBezTo>
                    <a:pt x="135305" y="827237"/>
                    <a:pt x="109971" y="907186"/>
                    <a:pt x="90074" y="988511"/>
                  </a:cubicBezTo>
                  <a:cubicBezTo>
                    <a:pt x="49696" y="1150792"/>
                    <a:pt x="29022" y="1317842"/>
                    <a:pt x="29119" y="1484891"/>
                  </a:cubicBezTo>
                  <a:cubicBezTo>
                    <a:pt x="29604" y="1568141"/>
                    <a:pt x="37855" y="1651207"/>
                    <a:pt x="54743" y="1732714"/>
                  </a:cubicBezTo>
                  <a:cubicBezTo>
                    <a:pt x="72506" y="1814039"/>
                    <a:pt x="98227" y="1893621"/>
                    <a:pt x="132976" y="1969719"/>
                  </a:cubicBezTo>
                  <a:cubicBezTo>
                    <a:pt x="141226" y="1988882"/>
                    <a:pt x="150835" y="2007585"/>
                    <a:pt x="159959" y="2026381"/>
                  </a:cubicBezTo>
                  <a:cubicBezTo>
                    <a:pt x="169860" y="2044901"/>
                    <a:pt x="179274" y="2063604"/>
                    <a:pt x="189951" y="2081758"/>
                  </a:cubicBezTo>
                  <a:cubicBezTo>
                    <a:pt x="210334" y="2118432"/>
                    <a:pt x="233046" y="2154006"/>
                    <a:pt x="256439" y="2189121"/>
                  </a:cubicBezTo>
                  <a:cubicBezTo>
                    <a:pt x="279734" y="2224328"/>
                    <a:pt x="304679" y="2258617"/>
                    <a:pt x="329818" y="2292816"/>
                  </a:cubicBezTo>
                  <a:cubicBezTo>
                    <a:pt x="355345" y="2326740"/>
                    <a:pt x="381844" y="2360204"/>
                    <a:pt x="408438" y="2393577"/>
                  </a:cubicBezTo>
                  <a:cubicBezTo>
                    <a:pt x="461725" y="2460416"/>
                    <a:pt x="517440" y="2525879"/>
                    <a:pt x="572086" y="2592900"/>
                  </a:cubicBezTo>
                  <a:cubicBezTo>
                    <a:pt x="599554" y="2626273"/>
                    <a:pt x="626926" y="2659921"/>
                    <a:pt x="653909" y="2693936"/>
                  </a:cubicBezTo>
                  <a:cubicBezTo>
                    <a:pt x="680796" y="2727676"/>
                    <a:pt x="707487" y="2763525"/>
                    <a:pt x="733500" y="2796256"/>
                  </a:cubicBezTo>
                  <a:cubicBezTo>
                    <a:pt x="759319" y="2829813"/>
                    <a:pt x="786399" y="2862362"/>
                    <a:pt x="813091" y="2895093"/>
                  </a:cubicBezTo>
                  <a:cubicBezTo>
                    <a:pt x="840560" y="2927274"/>
                    <a:pt x="867834" y="2959455"/>
                    <a:pt x="896273" y="2990536"/>
                  </a:cubicBezTo>
                  <a:cubicBezTo>
                    <a:pt x="952764" y="3053066"/>
                    <a:pt x="1011486" y="3113302"/>
                    <a:pt x="1072636" y="3170513"/>
                  </a:cubicBezTo>
                  <a:cubicBezTo>
                    <a:pt x="1195128" y="3284660"/>
                    <a:pt x="1327328" y="3386522"/>
                    <a:pt x="1468747" y="3470964"/>
                  </a:cubicBezTo>
                  <a:cubicBezTo>
                    <a:pt x="1539603" y="3512956"/>
                    <a:pt x="1612303" y="3551463"/>
                    <a:pt x="1687720" y="3583919"/>
                  </a:cubicBezTo>
                  <a:cubicBezTo>
                    <a:pt x="1762652" y="3617292"/>
                    <a:pt x="1840010" y="3645440"/>
                    <a:pt x="1918825" y="3669278"/>
                  </a:cubicBezTo>
                  <a:cubicBezTo>
                    <a:pt x="1997640" y="3693207"/>
                    <a:pt x="2078007" y="3712553"/>
                    <a:pt x="2159540" y="3728230"/>
                  </a:cubicBezTo>
                  <a:cubicBezTo>
                    <a:pt x="2241170" y="3743633"/>
                    <a:pt x="2324158" y="3754177"/>
                    <a:pt x="2407729" y="3761238"/>
                  </a:cubicBezTo>
                  <a:cubicBezTo>
                    <a:pt x="2491299" y="3768389"/>
                    <a:pt x="2575743" y="3771506"/>
                    <a:pt x="2660479" y="3771598"/>
                  </a:cubicBezTo>
                  <a:cubicBezTo>
                    <a:pt x="2681638" y="3771598"/>
                    <a:pt x="2703089" y="3771964"/>
                    <a:pt x="2723278" y="3771139"/>
                  </a:cubicBezTo>
                  <a:lnTo>
                    <a:pt x="2754047" y="3770406"/>
                  </a:lnTo>
                  <a:lnTo>
                    <a:pt x="2784719" y="3768938"/>
                  </a:lnTo>
                  <a:cubicBezTo>
                    <a:pt x="2825582" y="3767197"/>
                    <a:pt x="2866251" y="3763346"/>
                    <a:pt x="2906629" y="3758853"/>
                  </a:cubicBezTo>
                  <a:cubicBezTo>
                    <a:pt x="3068334" y="3740150"/>
                    <a:pt x="3225672" y="3699166"/>
                    <a:pt x="3376896" y="3638838"/>
                  </a:cubicBezTo>
                  <a:cubicBezTo>
                    <a:pt x="3452702" y="3608949"/>
                    <a:pt x="3526664" y="3573467"/>
                    <a:pt x="3599460" y="3534685"/>
                  </a:cubicBezTo>
                  <a:cubicBezTo>
                    <a:pt x="3672354" y="3496085"/>
                    <a:pt x="3743888" y="3453269"/>
                    <a:pt x="3814356" y="3407976"/>
                  </a:cubicBezTo>
                  <a:lnTo>
                    <a:pt x="3878236" y="3364122"/>
                  </a:lnTo>
                  <a:lnTo>
                    <a:pt x="3878236" y="3711785"/>
                  </a:lnTo>
                  <a:lnTo>
                    <a:pt x="3754080" y="3788192"/>
                  </a:lnTo>
                  <a:cubicBezTo>
                    <a:pt x="3672450" y="3832843"/>
                    <a:pt x="3588007" y="3874284"/>
                    <a:pt x="3499971" y="3910041"/>
                  </a:cubicBezTo>
                  <a:cubicBezTo>
                    <a:pt x="3324482" y="3982472"/>
                    <a:pt x="3134920" y="4030882"/>
                    <a:pt x="2943222" y="4051144"/>
                  </a:cubicBezTo>
                  <a:cubicBezTo>
                    <a:pt x="2895272" y="4055911"/>
                    <a:pt x="2847227" y="4059763"/>
                    <a:pt x="2799278" y="4061321"/>
                  </a:cubicBezTo>
                  <a:lnTo>
                    <a:pt x="2763268" y="4062604"/>
                  </a:lnTo>
                  <a:lnTo>
                    <a:pt x="2727355" y="4062788"/>
                  </a:lnTo>
                  <a:cubicBezTo>
                    <a:pt x="2703089" y="4063155"/>
                    <a:pt x="2680085" y="4062421"/>
                    <a:pt x="2656790" y="4061963"/>
                  </a:cubicBezTo>
                  <a:cubicBezTo>
                    <a:pt x="2610297" y="4061413"/>
                    <a:pt x="2563514" y="4058754"/>
                    <a:pt x="2516924" y="4056461"/>
                  </a:cubicBezTo>
                  <a:cubicBezTo>
                    <a:pt x="2470237" y="4052795"/>
                    <a:pt x="2423549" y="4049402"/>
                    <a:pt x="2376959" y="4043809"/>
                  </a:cubicBezTo>
                  <a:cubicBezTo>
                    <a:pt x="2283683" y="4033265"/>
                    <a:pt x="2190503" y="4018871"/>
                    <a:pt x="2098196" y="3998700"/>
                  </a:cubicBezTo>
                  <a:cubicBezTo>
                    <a:pt x="2005891" y="3978530"/>
                    <a:pt x="1914652" y="3952583"/>
                    <a:pt x="1825645" y="3920860"/>
                  </a:cubicBezTo>
                  <a:cubicBezTo>
                    <a:pt x="1736639" y="3889045"/>
                    <a:pt x="1649963" y="3851089"/>
                    <a:pt x="1566586" y="3807996"/>
                  </a:cubicBezTo>
                  <a:cubicBezTo>
                    <a:pt x="1483501" y="3764263"/>
                    <a:pt x="1403716" y="3715395"/>
                    <a:pt x="1328784" y="3661117"/>
                  </a:cubicBezTo>
                  <a:cubicBezTo>
                    <a:pt x="1178337" y="3553113"/>
                    <a:pt x="1046527" y="3426497"/>
                    <a:pt x="930925" y="3291079"/>
                  </a:cubicBezTo>
                  <a:cubicBezTo>
                    <a:pt x="873367" y="3223048"/>
                    <a:pt x="819789" y="3152818"/>
                    <a:pt x="769122" y="3081303"/>
                  </a:cubicBezTo>
                  <a:cubicBezTo>
                    <a:pt x="718358" y="3009790"/>
                    <a:pt x="670992" y="2936717"/>
                    <a:pt x="626149" y="2862544"/>
                  </a:cubicBezTo>
                  <a:cubicBezTo>
                    <a:pt x="603243" y="2825046"/>
                    <a:pt x="582277" y="2789930"/>
                    <a:pt x="559467" y="2753990"/>
                  </a:cubicBezTo>
                  <a:cubicBezTo>
                    <a:pt x="536852" y="2718325"/>
                    <a:pt x="513849" y="2682660"/>
                    <a:pt x="490165" y="2647269"/>
                  </a:cubicBezTo>
                  <a:lnTo>
                    <a:pt x="345542" y="2434743"/>
                  </a:lnTo>
                  <a:cubicBezTo>
                    <a:pt x="321567" y="2398987"/>
                    <a:pt x="297884" y="2363046"/>
                    <a:pt x="274784" y="2326648"/>
                  </a:cubicBezTo>
                  <a:cubicBezTo>
                    <a:pt x="251682" y="2290248"/>
                    <a:pt x="228776" y="2253759"/>
                    <a:pt x="207422" y="2216167"/>
                  </a:cubicBezTo>
                  <a:cubicBezTo>
                    <a:pt x="164618" y="2141353"/>
                    <a:pt x="125308" y="2064338"/>
                    <a:pt x="93956" y="1984388"/>
                  </a:cubicBezTo>
                  <a:cubicBezTo>
                    <a:pt x="62023" y="1904715"/>
                    <a:pt x="38340" y="1822107"/>
                    <a:pt x="22422" y="1738399"/>
                  </a:cubicBezTo>
                  <a:cubicBezTo>
                    <a:pt x="7183" y="1654692"/>
                    <a:pt x="0" y="1569700"/>
                    <a:pt x="0" y="1484891"/>
                  </a:cubicBezTo>
                  <a:cubicBezTo>
                    <a:pt x="1262" y="1146758"/>
                    <a:pt x="70468" y="809542"/>
                    <a:pt x="200337" y="491671"/>
                  </a:cubicBezTo>
                  <a:cubicBezTo>
                    <a:pt x="232950" y="412273"/>
                    <a:pt x="268280" y="333607"/>
                    <a:pt x="308076" y="256776"/>
                  </a:cubicBezTo>
                  <a:cubicBezTo>
                    <a:pt x="347290" y="179668"/>
                    <a:pt x="390482" y="104213"/>
                    <a:pt x="437072" y="30498"/>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41" name="Freeform: Shape 1040">
              <a:extLst>
                <a:ext uri="{FF2B5EF4-FFF2-40B4-BE49-F238E27FC236}">
                  <a16:creationId xmlns:a16="http://schemas.microsoft.com/office/drawing/2014/main" id="{F5BF3F11-42D5-49E2-B30C-491C02B70F2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329928" y="0"/>
              <a:ext cx="3859024" cy="3823730"/>
            </a:xfrm>
            <a:custGeom>
              <a:avLst/>
              <a:gdLst>
                <a:gd name="connsiteX0" fmla="*/ 517815 w 3859024"/>
                <a:gd name="connsiteY0" fmla="*/ 0 h 3823730"/>
                <a:gd name="connsiteX1" fmla="*/ 810951 w 3859024"/>
                <a:gd name="connsiteY1" fmla="*/ 0 h 3823730"/>
                <a:gd name="connsiteX2" fmla="*/ 657209 w 3859024"/>
                <a:gd name="connsiteY2" fmla="*/ 169897 h 3823730"/>
                <a:gd name="connsiteX3" fmla="*/ 398052 w 3859024"/>
                <a:gd name="connsiteY3" fmla="*/ 551580 h 3823730"/>
                <a:gd name="connsiteX4" fmla="*/ 222175 w 3859024"/>
                <a:gd name="connsiteY4" fmla="*/ 973513 h 3823730"/>
                <a:gd name="connsiteX5" fmla="*/ 158212 w 3859024"/>
                <a:gd name="connsiteY5" fmla="*/ 1423317 h 3823730"/>
                <a:gd name="connsiteX6" fmla="*/ 185195 w 3859024"/>
                <a:gd name="connsiteY6" fmla="*/ 1643544 h 3823730"/>
                <a:gd name="connsiteX7" fmla="*/ 264883 w 3859024"/>
                <a:gd name="connsiteY7" fmla="*/ 1849559 h 3823730"/>
                <a:gd name="connsiteX8" fmla="*/ 320500 w 3859024"/>
                <a:gd name="connsiteY8" fmla="*/ 1946562 h 3823730"/>
                <a:gd name="connsiteX9" fmla="*/ 384367 w 3859024"/>
                <a:gd name="connsiteY9" fmla="*/ 2040447 h 3823730"/>
                <a:gd name="connsiteX10" fmla="*/ 531902 w 3859024"/>
                <a:gd name="connsiteY10" fmla="*/ 2221891 h 3823730"/>
                <a:gd name="connsiteX11" fmla="*/ 691569 w 3859024"/>
                <a:gd name="connsiteY11" fmla="*/ 2404710 h 3823730"/>
                <a:gd name="connsiteX12" fmla="*/ 770966 w 3859024"/>
                <a:gd name="connsiteY12" fmla="*/ 2500153 h 3823730"/>
                <a:gd name="connsiteX13" fmla="*/ 809112 w 3859024"/>
                <a:gd name="connsiteY13" fmla="*/ 2547004 h 3823730"/>
                <a:gd name="connsiteX14" fmla="*/ 846480 w 3859024"/>
                <a:gd name="connsiteY14" fmla="*/ 2591838 h 3823730"/>
                <a:gd name="connsiteX15" fmla="*/ 1167563 w 3859024"/>
                <a:gd name="connsiteY15" fmla="*/ 2923186 h 3823730"/>
                <a:gd name="connsiteX16" fmla="*/ 1338296 w 3859024"/>
                <a:gd name="connsiteY16" fmla="*/ 3072266 h 3823730"/>
                <a:gd name="connsiteX17" fmla="*/ 1517085 w 3859024"/>
                <a:gd name="connsiteY17" fmla="*/ 3209700 h 3823730"/>
                <a:gd name="connsiteX18" fmla="*/ 1916496 w 3859024"/>
                <a:gd name="connsiteY18" fmla="*/ 3427085 h 3823730"/>
                <a:gd name="connsiteX19" fmla="*/ 2139934 w 3859024"/>
                <a:gd name="connsiteY19" fmla="*/ 3488513 h 3823730"/>
                <a:gd name="connsiteX20" fmla="*/ 2197200 w 3859024"/>
                <a:gd name="connsiteY20" fmla="*/ 3499332 h 3823730"/>
                <a:gd name="connsiteX21" fmla="*/ 2254952 w 3859024"/>
                <a:gd name="connsiteY21" fmla="*/ 3508409 h 3823730"/>
                <a:gd name="connsiteX22" fmla="*/ 2371524 w 3859024"/>
                <a:gd name="connsiteY22" fmla="*/ 3521428 h 3823730"/>
                <a:gd name="connsiteX23" fmla="*/ 2430150 w 3859024"/>
                <a:gd name="connsiteY23" fmla="*/ 3525646 h 3823730"/>
                <a:gd name="connsiteX24" fmla="*/ 2488970 w 3859024"/>
                <a:gd name="connsiteY24" fmla="*/ 3528580 h 3823730"/>
                <a:gd name="connsiteX25" fmla="*/ 2547984 w 3859024"/>
                <a:gd name="connsiteY25" fmla="*/ 3529863 h 3823730"/>
                <a:gd name="connsiteX26" fmla="*/ 2607095 w 3859024"/>
                <a:gd name="connsiteY26" fmla="*/ 3529589 h 3823730"/>
                <a:gd name="connsiteX27" fmla="*/ 2636698 w 3859024"/>
                <a:gd name="connsiteY27" fmla="*/ 3529313 h 3823730"/>
                <a:gd name="connsiteX28" fmla="*/ 2665235 w 3859024"/>
                <a:gd name="connsiteY28" fmla="*/ 3528121 h 3823730"/>
                <a:gd name="connsiteX29" fmla="*/ 2693674 w 3859024"/>
                <a:gd name="connsiteY29" fmla="*/ 3526746 h 3823730"/>
                <a:gd name="connsiteX30" fmla="*/ 2722016 w 3859024"/>
                <a:gd name="connsiteY30" fmla="*/ 3524546 h 3823730"/>
                <a:gd name="connsiteX31" fmla="*/ 2834415 w 3859024"/>
                <a:gd name="connsiteY31" fmla="*/ 3511435 h 3823730"/>
                <a:gd name="connsiteX32" fmla="*/ 3262556 w 3859024"/>
                <a:gd name="connsiteY32" fmla="*/ 3378675 h 3823730"/>
                <a:gd name="connsiteX33" fmla="*/ 3658086 w 3859024"/>
                <a:gd name="connsiteY33" fmla="*/ 3145979 h 3823730"/>
                <a:gd name="connsiteX34" fmla="*/ 3753983 w 3859024"/>
                <a:gd name="connsiteY34" fmla="*/ 3077583 h 3823730"/>
                <a:gd name="connsiteX35" fmla="*/ 3849881 w 3859024"/>
                <a:gd name="connsiteY35" fmla="*/ 3006894 h 3823730"/>
                <a:gd name="connsiteX36" fmla="*/ 3859024 w 3859024"/>
                <a:gd name="connsiteY36" fmla="*/ 2999988 h 3823730"/>
                <a:gd name="connsiteX37" fmla="*/ 3859024 w 3859024"/>
                <a:gd name="connsiteY37" fmla="*/ 3461786 h 3823730"/>
                <a:gd name="connsiteX38" fmla="*/ 3652845 w 3859024"/>
                <a:gd name="connsiteY38" fmla="*/ 3578823 h 3823730"/>
                <a:gd name="connsiteX39" fmla="*/ 3408248 w 3859024"/>
                <a:gd name="connsiteY39" fmla="*/ 3688569 h 3823730"/>
                <a:gd name="connsiteX40" fmla="*/ 2875958 w 3859024"/>
                <a:gd name="connsiteY40" fmla="*/ 3814819 h 3823730"/>
                <a:gd name="connsiteX41" fmla="*/ 2738905 w 3859024"/>
                <a:gd name="connsiteY41" fmla="*/ 3822979 h 3823730"/>
                <a:gd name="connsiteX42" fmla="*/ 2704642 w 3859024"/>
                <a:gd name="connsiteY42" fmla="*/ 3823712 h 3823730"/>
                <a:gd name="connsiteX43" fmla="*/ 2670476 w 3859024"/>
                <a:gd name="connsiteY43" fmla="*/ 3823529 h 3823730"/>
                <a:gd name="connsiteX44" fmla="*/ 2636408 w 3859024"/>
                <a:gd name="connsiteY44" fmla="*/ 3823162 h 3823730"/>
                <a:gd name="connsiteX45" fmla="*/ 2603310 w 3859024"/>
                <a:gd name="connsiteY45" fmla="*/ 3821971 h 3823730"/>
                <a:gd name="connsiteX46" fmla="*/ 2338911 w 3859024"/>
                <a:gd name="connsiteY46" fmla="*/ 3802074 h 3823730"/>
                <a:gd name="connsiteX47" fmla="*/ 2076164 w 3859024"/>
                <a:gd name="connsiteY47" fmla="*/ 3758250 h 3823730"/>
                <a:gd name="connsiteX48" fmla="*/ 1818075 w 3859024"/>
                <a:gd name="connsiteY48" fmla="*/ 3689578 h 3823730"/>
                <a:gd name="connsiteX49" fmla="*/ 1324027 w 3859024"/>
                <a:gd name="connsiteY49" fmla="*/ 3483104 h 3823730"/>
                <a:gd name="connsiteX50" fmla="*/ 907727 w 3859024"/>
                <a:gd name="connsiteY50" fmla="*/ 3161658 h 3823730"/>
                <a:gd name="connsiteX51" fmla="*/ 738935 w 3859024"/>
                <a:gd name="connsiteY51" fmla="*/ 2968204 h 3823730"/>
                <a:gd name="connsiteX52" fmla="*/ 591498 w 3859024"/>
                <a:gd name="connsiteY52" fmla="*/ 2763380 h 3823730"/>
                <a:gd name="connsiteX53" fmla="*/ 557041 w 3859024"/>
                <a:gd name="connsiteY53" fmla="*/ 2711212 h 3823730"/>
                <a:gd name="connsiteX54" fmla="*/ 524137 w 3859024"/>
                <a:gd name="connsiteY54" fmla="*/ 2660602 h 3823730"/>
                <a:gd name="connsiteX55" fmla="*/ 459202 w 3859024"/>
                <a:gd name="connsiteY55" fmla="*/ 2562498 h 3823730"/>
                <a:gd name="connsiteX56" fmla="*/ 324673 w 3859024"/>
                <a:gd name="connsiteY56" fmla="*/ 2362077 h 3823730"/>
                <a:gd name="connsiteX57" fmla="*/ 193348 w 3859024"/>
                <a:gd name="connsiteY57" fmla="*/ 2150193 h 3823730"/>
                <a:gd name="connsiteX58" fmla="*/ 134141 w 3859024"/>
                <a:gd name="connsiteY58" fmla="*/ 2037880 h 3823730"/>
                <a:gd name="connsiteX59" fmla="*/ 83862 w 3859024"/>
                <a:gd name="connsiteY59" fmla="*/ 1920339 h 3823730"/>
                <a:gd name="connsiteX60" fmla="*/ 45329 w 3859024"/>
                <a:gd name="connsiteY60" fmla="*/ 1798399 h 3823730"/>
                <a:gd name="connsiteX61" fmla="*/ 30963 w 3859024"/>
                <a:gd name="connsiteY61" fmla="*/ 1736238 h 3823730"/>
                <a:gd name="connsiteX62" fmla="*/ 24655 w 3859024"/>
                <a:gd name="connsiteY62" fmla="*/ 1705064 h 3823730"/>
                <a:gd name="connsiteX63" fmla="*/ 19413 w 3859024"/>
                <a:gd name="connsiteY63" fmla="*/ 1673800 h 3823730"/>
                <a:gd name="connsiteX64" fmla="*/ 0 w 3859024"/>
                <a:gd name="connsiteY64" fmla="*/ 1423317 h 3823730"/>
                <a:gd name="connsiteX65" fmla="*/ 53870 w 3859024"/>
                <a:gd name="connsiteY65" fmla="*/ 935280 h 3823730"/>
                <a:gd name="connsiteX66" fmla="*/ 215770 w 3859024"/>
                <a:gd name="connsiteY66" fmla="*/ 467689 h 3823730"/>
                <a:gd name="connsiteX67" fmla="*/ 480592 w 3859024"/>
                <a:gd name="connsiteY67" fmla="*/ 43968 h 38237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859024" h="3823730">
                  <a:moveTo>
                    <a:pt x="517815" y="0"/>
                  </a:moveTo>
                  <a:lnTo>
                    <a:pt x="810951" y="0"/>
                  </a:lnTo>
                  <a:lnTo>
                    <a:pt x="657209" y="169897"/>
                  </a:lnTo>
                  <a:cubicBezTo>
                    <a:pt x="558303" y="289087"/>
                    <a:pt x="471043" y="416896"/>
                    <a:pt x="398052" y="551580"/>
                  </a:cubicBezTo>
                  <a:cubicBezTo>
                    <a:pt x="325062" y="686173"/>
                    <a:pt x="264301" y="827092"/>
                    <a:pt x="222175" y="973513"/>
                  </a:cubicBezTo>
                  <a:cubicBezTo>
                    <a:pt x="179954" y="1119567"/>
                    <a:pt x="158114" y="1271396"/>
                    <a:pt x="158212" y="1423317"/>
                  </a:cubicBezTo>
                  <a:cubicBezTo>
                    <a:pt x="159085" y="1497949"/>
                    <a:pt x="166850" y="1572030"/>
                    <a:pt x="185195" y="1643544"/>
                  </a:cubicBezTo>
                  <a:cubicBezTo>
                    <a:pt x="203249" y="1715150"/>
                    <a:pt x="231300" y="1783638"/>
                    <a:pt x="264883" y="1849559"/>
                  </a:cubicBezTo>
                  <a:cubicBezTo>
                    <a:pt x="281869" y="1882474"/>
                    <a:pt x="300700" y="1914747"/>
                    <a:pt x="320500" y="1946562"/>
                  </a:cubicBezTo>
                  <a:cubicBezTo>
                    <a:pt x="340592" y="1978284"/>
                    <a:pt x="362043" y="2009549"/>
                    <a:pt x="384367" y="2040447"/>
                  </a:cubicBezTo>
                  <a:cubicBezTo>
                    <a:pt x="429598" y="2102059"/>
                    <a:pt x="479876" y="2161837"/>
                    <a:pt x="531902" y="2221891"/>
                  </a:cubicBezTo>
                  <a:cubicBezTo>
                    <a:pt x="583927" y="2282036"/>
                    <a:pt x="638282" y="2342181"/>
                    <a:pt x="691569" y="2404710"/>
                  </a:cubicBezTo>
                  <a:cubicBezTo>
                    <a:pt x="718261" y="2435882"/>
                    <a:pt x="744662" y="2467788"/>
                    <a:pt x="770966" y="2500153"/>
                  </a:cubicBezTo>
                  <a:lnTo>
                    <a:pt x="809112" y="2547004"/>
                  </a:lnTo>
                  <a:cubicBezTo>
                    <a:pt x="821632" y="2561949"/>
                    <a:pt x="833571" y="2577261"/>
                    <a:pt x="846480" y="2591838"/>
                  </a:cubicBezTo>
                  <a:cubicBezTo>
                    <a:pt x="947232" y="2710478"/>
                    <a:pt x="1056523" y="2819674"/>
                    <a:pt x="1167563" y="2923186"/>
                  </a:cubicBezTo>
                  <a:cubicBezTo>
                    <a:pt x="1223374" y="2974713"/>
                    <a:pt x="1280155" y="3024498"/>
                    <a:pt x="1338296" y="3072266"/>
                  </a:cubicBezTo>
                  <a:cubicBezTo>
                    <a:pt x="1396436" y="3120033"/>
                    <a:pt x="1455644" y="3166242"/>
                    <a:pt x="1517085" y="3209700"/>
                  </a:cubicBezTo>
                  <a:cubicBezTo>
                    <a:pt x="1639480" y="3296801"/>
                    <a:pt x="1771485" y="3374641"/>
                    <a:pt x="1916496" y="3427085"/>
                  </a:cubicBezTo>
                  <a:cubicBezTo>
                    <a:pt x="1988808" y="3453307"/>
                    <a:pt x="2063740" y="3473385"/>
                    <a:pt x="2139934" y="3488513"/>
                  </a:cubicBezTo>
                  <a:cubicBezTo>
                    <a:pt x="2159055" y="3492089"/>
                    <a:pt x="2177982" y="3496216"/>
                    <a:pt x="2197200" y="3499332"/>
                  </a:cubicBezTo>
                  <a:lnTo>
                    <a:pt x="2254952" y="3508409"/>
                  </a:lnTo>
                  <a:cubicBezTo>
                    <a:pt x="2293680" y="3513268"/>
                    <a:pt x="2332409" y="3518403"/>
                    <a:pt x="2371524" y="3521428"/>
                  </a:cubicBezTo>
                  <a:cubicBezTo>
                    <a:pt x="2391034" y="3523170"/>
                    <a:pt x="2410544" y="3524821"/>
                    <a:pt x="2430150" y="3525646"/>
                  </a:cubicBezTo>
                  <a:cubicBezTo>
                    <a:pt x="2449757" y="3526562"/>
                    <a:pt x="2469266" y="3528029"/>
                    <a:pt x="2488970" y="3528580"/>
                  </a:cubicBezTo>
                  <a:lnTo>
                    <a:pt x="2547984" y="3529863"/>
                  </a:lnTo>
                  <a:cubicBezTo>
                    <a:pt x="2567590" y="3530321"/>
                    <a:pt x="2587391" y="3529680"/>
                    <a:pt x="2607095" y="3529589"/>
                  </a:cubicBezTo>
                  <a:lnTo>
                    <a:pt x="2636698" y="3529313"/>
                  </a:lnTo>
                  <a:cubicBezTo>
                    <a:pt x="2646308" y="3529038"/>
                    <a:pt x="2655723" y="3528489"/>
                    <a:pt x="2665235" y="3528121"/>
                  </a:cubicBezTo>
                  <a:cubicBezTo>
                    <a:pt x="2674747" y="3527663"/>
                    <a:pt x="2684260" y="3527388"/>
                    <a:pt x="2693674" y="3526746"/>
                  </a:cubicBezTo>
                  <a:lnTo>
                    <a:pt x="2722016" y="3524546"/>
                  </a:lnTo>
                  <a:cubicBezTo>
                    <a:pt x="2759774" y="3521703"/>
                    <a:pt x="2797240" y="3516936"/>
                    <a:pt x="2834415" y="3511435"/>
                  </a:cubicBezTo>
                  <a:cubicBezTo>
                    <a:pt x="2983212" y="3488147"/>
                    <a:pt x="3126281" y="3442580"/>
                    <a:pt x="3262556" y="3378675"/>
                  </a:cubicBezTo>
                  <a:cubicBezTo>
                    <a:pt x="3399318" y="3315505"/>
                    <a:pt x="3529478" y="3234639"/>
                    <a:pt x="3658086" y="3145979"/>
                  </a:cubicBezTo>
                  <a:cubicBezTo>
                    <a:pt x="3690214" y="3123884"/>
                    <a:pt x="3722147" y="3100779"/>
                    <a:pt x="3753983" y="3077583"/>
                  </a:cubicBezTo>
                  <a:cubicBezTo>
                    <a:pt x="3786014" y="3054387"/>
                    <a:pt x="3817948" y="3030824"/>
                    <a:pt x="3849881" y="3006894"/>
                  </a:cubicBezTo>
                  <a:lnTo>
                    <a:pt x="3859024" y="2999988"/>
                  </a:lnTo>
                  <a:lnTo>
                    <a:pt x="3859024" y="3461786"/>
                  </a:lnTo>
                  <a:lnTo>
                    <a:pt x="3652845" y="3578823"/>
                  </a:lnTo>
                  <a:cubicBezTo>
                    <a:pt x="3574224" y="3619073"/>
                    <a:pt x="3492886" y="3656479"/>
                    <a:pt x="3408248" y="3688569"/>
                  </a:cubicBezTo>
                  <a:cubicBezTo>
                    <a:pt x="3239748" y="3753666"/>
                    <a:pt x="3058726" y="3797582"/>
                    <a:pt x="2875958" y="3814819"/>
                  </a:cubicBezTo>
                  <a:cubicBezTo>
                    <a:pt x="2830241" y="3818945"/>
                    <a:pt x="2784525" y="3822062"/>
                    <a:pt x="2738905" y="3822979"/>
                  </a:cubicBezTo>
                  <a:lnTo>
                    <a:pt x="2704642" y="3823712"/>
                  </a:lnTo>
                  <a:cubicBezTo>
                    <a:pt x="2693286" y="3823804"/>
                    <a:pt x="2681833" y="3823529"/>
                    <a:pt x="2670476" y="3823529"/>
                  </a:cubicBezTo>
                  <a:lnTo>
                    <a:pt x="2636408" y="3823162"/>
                  </a:lnTo>
                  <a:lnTo>
                    <a:pt x="2603310" y="3821971"/>
                  </a:lnTo>
                  <a:cubicBezTo>
                    <a:pt x="2515176" y="3819311"/>
                    <a:pt x="2426850" y="3812711"/>
                    <a:pt x="2338911" y="3802074"/>
                  </a:cubicBezTo>
                  <a:cubicBezTo>
                    <a:pt x="2250876" y="3791990"/>
                    <a:pt x="2163034" y="3777503"/>
                    <a:pt x="2076164" y="3758250"/>
                  </a:cubicBezTo>
                  <a:cubicBezTo>
                    <a:pt x="1989390" y="3738813"/>
                    <a:pt x="1903295" y="3715799"/>
                    <a:pt x="1818075" y="3689578"/>
                  </a:cubicBezTo>
                  <a:cubicBezTo>
                    <a:pt x="1647925" y="3636676"/>
                    <a:pt x="1479715" y="3570846"/>
                    <a:pt x="1324027" y="3483104"/>
                  </a:cubicBezTo>
                  <a:cubicBezTo>
                    <a:pt x="1168242" y="3395545"/>
                    <a:pt x="1029152" y="3284515"/>
                    <a:pt x="907727" y="3161658"/>
                  </a:cubicBezTo>
                  <a:cubicBezTo>
                    <a:pt x="846675" y="3100321"/>
                    <a:pt x="791155" y="3035041"/>
                    <a:pt x="738935" y="2968204"/>
                  </a:cubicBezTo>
                  <a:cubicBezTo>
                    <a:pt x="687008" y="2901090"/>
                    <a:pt x="637602" y="2832969"/>
                    <a:pt x="591498" y="2763380"/>
                  </a:cubicBezTo>
                  <a:cubicBezTo>
                    <a:pt x="579656" y="2746143"/>
                    <a:pt x="568494" y="2728631"/>
                    <a:pt x="557041" y="2711212"/>
                  </a:cubicBezTo>
                  <a:lnTo>
                    <a:pt x="524137" y="2660602"/>
                  </a:lnTo>
                  <a:cubicBezTo>
                    <a:pt x="503074" y="2627871"/>
                    <a:pt x="481236" y="2595414"/>
                    <a:pt x="459202" y="2562498"/>
                  </a:cubicBezTo>
                  <a:lnTo>
                    <a:pt x="324673" y="2362077"/>
                  </a:lnTo>
                  <a:cubicBezTo>
                    <a:pt x="279540" y="2293772"/>
                    <a:pt x="234988" y="2223449"/>
                    <a:pt x="193348" y="2150193"/>
                  </a:cubicBezTo>
                  <a:cubicBezTo>
                    <a:pt x="172576" y="2113519"/>
                    <a:pt x="152485" y="2076203"/>
                    <a:pt x="134141" y="2037880"/>
                  </a:cubicBezTo>
                  <a:cubicBezTo>
                    <a:pt x="115893" y="1999464"/>
                    <a:pt x="98907" y="1960315"/>
                    <a:pt x="83862" y="1920339"/>
                  </a:cubicBezTo>
                  <a:cubicBezTo>
                    <a:pt x="69108" y="1880274"/>
                    <a:pt x="56005" y="1839657"/>
                    <a:pt x="45329" y="1798399"/>
                  </a:cubicBezTo>
                  <a:cubicBezTo>
                    <a:pt x="40281" y="1777771"/>
                    <a:pt x="35137" y="1757049"/>
                    <a:pt x="30963" y="1736238"/>
                  </a:cubicBezTo>
                  <a:lnTo>
                    <a:pt x="24655" y="1705064"/>
                  </a:lnTo>
                  <a:lnTo>
                    <a:pt x="19413" y="1673800"/>
                  </a:lnTo>
                  <a:cubicBezTo>
                    <a:pt x="5727" y="1590367"/>
                    <a:pt x="0" y="1506476"/>
                    <a:pt x="0" y="1423317"/>
                  </a:cubicBezTo>
                  <a:cubicBezTo>
                    <a:pt x="388" y="1259661"/>
                    <a:pt x="18539" y="1096004"/>
                    <a:pt x="53870" y="935280"/>
                  </a:cubicBezTo>
                  <a:cubicBezTo>
                    <a:pt x="89104" y="774649"/>
                    <a:pt x="143070" y="617135"/>
                    <a:pt x="215770" y="467689"/>
                  </a:cubicBezTo>
                  <a:cubicBezTo>
                    <a:pt x="288809" y="318243"/>
                    <a:pt x="378252" y="176659"/>
                    <a:pt x="480592" y="43968"/>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42" name="Freeform: Shape 1041">
              <a:extLst>
                <a:ext uri="{FF2B5EF4-FFF2-40B4-BE49-F238E27FC236}">
                  <a16:creationId xmlns:a16="http://schemas.microsoft.com/office/drawing/2014/main" id="{659BEE05-630C-4DA4-87EF-36E2A3A1D13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328916" y="0"/>
              <a:ext cx="3860037" cy="3776788"/>
            </a:xfrm>
            <a:custGeom>
              <a:avLst/>
              <a:gdLst>
                <a:gd name="connsiteX0" fmla="*/ 558050 w 3860037"/>
                <a:gd name="connsiteY0" fmla="*/ 0 h 3776788"/>
                <a:gd name="connsiteX1" fmla="*/ 1224060 w 3860037"/>
                <a:gd name="connsiteY1" fmla="*/ 0 h 3776788"/>
                <a:gd name="connsiteX2" fmla="*/ 1103279 w 3860037"/>
                <a:gd name="connsiteY2" fmla="*/ 106801 h 3776788"/>
                <a:gd name="connsiteX3" fmla="*/ 697005 w 3860037"/>
                <a:gd name="connsiteY3" fmla="*/ 633564 h 3776788"/>
                <a:gd name="connsiteX4" fmla="*/ 485409 w 3860037"/>
                <a:gd name="connsiteY4" fmla="*/ 1429020 h 3776788"/>
                <a:gd name="connsiteX5" fmla="*/ 835609 w 3860037"/>
                <a:gd name="connsiteY5" fmla="*/ 2167631 h 3776788"/>
                <a:gd name="connsiteX6" fmla="*/ 1012069 w 3860037"/>
                <a:gd name="connsiteY6" fmla="*/ 2402068 h 3776788"/>
                <a:gd name="connsiteX7" fmla="*/ 2667856 w 3860037"/>
                <a:gd name="connsiteY7" fmla="*/ 3318457 h 3776788"/>
                <a:gd name="connsiteX8" fmla="*/ 3757171 w 3860037"/>
                <a:gd name="connsiteY8" fmla="*/ 2876678 h 3776788"/>
                <a:gd name="connsiteX9" fmla="*/ 3860037 w 3860037"/>
                <a:gd name="connsiteY9" fmla="*/ 2801824 h 3776788"/>
                <a:gd name="connsiteX10" fmla="*/ 3860037 w 3860037"/>
                <a:gd name="connsiteY10" fmla="*/ 3372874 h 3776788"/>
                <a:gd name="connsiteX11" fmla="*/ 3694757 w 3860037"/>
                <a:gd name="connsiteY11" fmla="*/ 3476377 h 3776788"/>
                <a:gd name="connsiteX12" fmla="*/ 2667759 w 3860037"/>
                <a:gd name="connsiteY12" fmla="*/ 3776788 h 3776788"/>
                <a:gd name="connsiteX13" fmla="*/ 610425 w 3860037"/>
                <a:gd name="connsiteY13" fmla="*/ 2659336 h 3776788"/>
                <a:gd name="connsiteX14" fmla="*/ 0 w 3860037"/>
                <a:gd name="connsiteY14" fmla="*/ 1428928 h 3776788"/>
                <a:gd name="connsiteX15" fmla="*/ 405569 w 3860037"/>
                <a:gd name="connsiteY15" fmla="*/ 197288 h 3776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860037" h="3776788">
                  <a:moveTo>
                    <a:pt x="558050" y="0"/>
                  </a:moveTo>
                  <a:lnTo>
                    <a:pt x="1224060" y="0"/>
                  </a:lnTo>
                  <a:lnTo>
                    <a:pt x="1103279" y="106801"/>
                  </a:lnTo>
                  <a:cubicBezTo>
                    <a:pt x="936215" y="268568"/>
                    <a:pt x="800012" y="445084"/>
                    <a:pt x="697005" y="633564"/>
                  </a:cubicBezTo>
                  <a:cubicBezTo>
                    <a:pt x="556653" y="890464"/>
                    <a:pt x="485409" y="1158092"/>
                    <a:pt x="485409" y="1429020"/>
                  </a:cubicBezTo>
                  <a:cubicBezTo>
                    <a:pt x="485409" y="1701873"/>
                    <a:pt x="599069" y="1861221"/>
                    <a:pt x="835609" y="2167631"/>
                  </a:cubicBezTo>
                  <a:cubicBezTo>
                    <a:pt x="892682" y="2241529"/>
                    <a:pt x="951696" y="2317994"/>
                    <a:pt x="1012069" y="2402068"/>
                  </a:cubicBezTo>
                  <a:cubicBezTo>
                    <a:pt x="1473407" y="3044412"/>
                    <a:pt x="1968619" y="3318457"/>
                    <a:pt x="2667856" y="3318457"/>
                  </a:cubicBezTo>
                  <a:cubicBezTo>
                    <a:pt x="3069403" y="3318457"/>
                    <a:pt x="3377389" y="3147529"/>
                    <a:pt x="3757171" y="2876678"/>
                  </a:cubicBezTo>
                  <a:lnTo>
                    <a:pt x="3860037" y="2801824"/>
                  </a:lnTo>
                  <a:lnTo>
                    <a:pt x="3860037" y="3372874"/>
                  </a:lnTo>
                  <a:lnTo>
                    <a:pt x="3694757" y="3476377"/>
                  </a:lnTo>
                  <a:cubicBezTo>
                    <a:pt x="3392861" y="3653193"/>
                    <a:pt x="3067353" y="3776788"/>
                    <a:pt x="2667759" y="3776788"/>
                  </a:cubicBezTo>
                  <a:cubicBezTo>
                    <a:pt x="1719653" y="3776788"/>
                    <a:pt x="1104085" y="3346695"/>
                    <a:pt x="610425" y="2659336"/>
                  </a:cubicBezTo>
                  <a:cubicBezTo>
                    <a:pt x="314191" y="2246938"/>
                    <a:pt x="0" y="1964091"/>
                    <a:pt x="0" y="1428928"/>
                  </a:cubicBezTo>
                  <a:cubicBezTo>
                    <a:pt x="0" y="982968"/>
                    <a:pt x="151158" y="563404"/>
                    <a:pt x="405569" y="197288"/>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43" name="Freeform: Shape 1042">
              <a:extLst>
                <a:ext uri="{FF2B5EF4-FFF2-40B4-BE49-F238E27FC236}">
                  <a16:creationId xmlns:a16="http://schemas.microsoft.com/office/drawing/2014/main" id="{32579CB4-2734-4CF7-B088-DD885DCE796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328916" y="0"/>
              <a:ext cx="3860037" cy="3776788"/>
            </a:xfrm>
            <a:custGeom>
              <a:avLst/>
              <a:gdLst>
                <a:gd name="connsiteX0" fmla="*/ 558050 w 3860037"/>
                <a:gd name="connsiteY0" fmla="*/ 0 h 3776788"/>
                <a:gd name="connsiteX1" fmla="*/ 1370196 w 3860037"/>
                <a:gd name="connsiteY1" fmla="*/ 0 h 3776788"/>
                <a:gd name="connsiteX2" fmla="*/ 1343634 w 3860037"/>
                <a:gd name="connsiteY2" fmla="*/ 19644 h 3776788"/>
                <a:gd name="connsiteX3" fmla="*/ 783196 w 3860037"/>
                <a:gd name="connsiteY3" fmla="*/ 675555 h 3776788"/>
                <a:gd name="connsiteX4" fmla="*/ 582374 w 3860037"/>
                <a:gd name="connsiteY4" fmla="*/ 1429020 h 3776788"/>
                <a:gd name="connsiteX5" fmla="*/ 913939 w 3860037"/>
                <a:gd name="connsiteY5" fmla="*/ 2113629 h 3776788"/>
                <a:gd name="connsiteX6" fmla="*/ 1092340 w 3860037"/>
                <a:gd name="connsiteY6" fmla="*/ 2350634 h 3776788"/>
                <a:gd name="connsiteX7" fmla="*/ 1772941 w 3860037"/>
                <a:gd name="connsiteY7" fmla="*/ 3006913 h 3776788"/>
                <a:gd name="connsiteX8" fmla="*/ 2667759 w 3860037"/>
                <a:gd name="connsiteY8" fmla="*/ 3226772 h 3776788"/>
                <a:gd name="connsiteX9" fmla="*/ 3243339 w 3860037"/>
                <a:gd name="connsiteY9" fmla="*/ 3086769 h 3776788"/>
                <a:gd name="connsiteX10" fmla="*/ 3702873 w 3860037"/>
                <a:gd name="connsiteY10" fmla="*/ 2800709 h 3776788"/>
                <a:gd name="connsiteX11" fmla="*/ 3860037 w 3860037"/>
                <a:gd name="connsiteY11" fmla="*/ 2686097 h 3776788"/>
                <a:gd name="connsiteX12" fmla="*/ 3860037 w 3860037"/>
                <a:gd name="connsiteY12" fmla="*/ 3372874 h 3776788"/>
                <a:gd name="connsiteX13" fmla="*/ 3694757 w 3860037"/>
                <a:gd name="connsiteY13" fmla="*/ 3476377 h 3776788"/>
                <a:gd name="connsiteX14" fmla="*/ 2667759 w 3860037"/>
                <a:gd name="connsiteY14" fmla="*/ 3776788 h 3776788"/>
                <a:gd name="connsiteX15" fmla="*/ 610425 w 3860037"/>
                <a:gd name="connsiteY15" fmla="*/ 2659336 h 3776788"/>
                <a:gd name="connsiteX16" fmla="*/ 0 w 3860037"/>
                <a:gd name="connsiteY16" fmla="*/ 1428928 h 3776788"/>
                <a:gd name="connsiteX17" fmla="*/ 405569 w 3860037"/>
                <a:gd name="connsiteY17" fmla="*/ 197288 h 3776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860037" h="3776788">
                  <a:moveTo>
                    <a:pt x="558050" y="0"/>
                  </a:moveTo>
                  <a:lnTo>
                    <a:pt x="1370196" y="0"/>
                  </a:lnTo>
                  <a:lnTo>
                    <a:pt x="1343634" y="19644"/>
                  </a:lnTo>
                  <a:cubicBezTo>
                    <a:pt x="1106705" y="211357"/>
                    <a:pt x="912969" y="438184"/>
                    <a:pt x="783196" y="675555"/>
                  </a:cubicBezTo>
                  <a:cubicBezTo>
                    <a:pt x="649929" y="919345"/>
                    <a:pt x="582374" y="1172853"/>
                    <a:pt x="582374" y="1429020"/>
                  </a:cubicBezTo>
                  <a:cubicBezTo>
                    <a:pt x="582374" y="1673817"/>
                    <a:pt x="683999" y="1815838"/>
                    <a:pt x="913939" y="2113629"/>
                  </a:cubicBezTo>
                  <a:cubicBezTo>
                    <a:pt x="971497" y="2188169"/>
                    <a:pt x="1030996" y="2265275"/>
                    <a:pt x="1092340" y="2350634"/>
                  </a:cubicBezTo>
                  <a:cubicBezTo>
                    <a:pt x="1309274" y="2652643"/>
                    <a:pt x="1531839" y="2867368"/>
                    <a:pt x="1772941" y="3006913"/>
                  </a:cubicBezTo>
                  <a:cubicBezTo>
                    <a:pt x="2028506" y="3154891"/>
                    <a:pt x="2321246" y="3226772"/>
                    <a:pt x="2667759" y="3226772"/>
                  </a:cubicBezTo>
                  <a:cubicBezTo>
                    <a:pt x="2864407" y="3226772"/>
                    <a:pt x="3047273" y="3182305"/>
                    <a:pt x="3243339" y="3086769"/>
                  </a:cubicBezTo>
                  <a:cubicBezTo>
                    <a:pt x="3394318" y="3013193"/>
                    <a:pt x="3544153" y="2914345"/>
                    <a:pt x="3702873" y="2800709"/>
                  </a:cubicBezTo>
                  <a:lnTo>
                    <a:pt x="3860037" y="2686097"/>
                  </a:lnTo>
                  <a:lnTo>
                    <a:pt x="3860037" y="3372874"/>
                  </a:lnTo>
                  <a:lnTo>
                    <a:pt x="3694757" y="3476377"/>
                  </a:lnTo>
                  <a:cubicBezTo>
                    <a:pt x="3392861" y="3653193"/>
                    <a:pt x="3067353" y="3776788"/>
                    <a:pt x="2667759" y="3776788"/>
                  </a:cubicBezTo>
                  <a:cubicBezTo>
                    <a:pt x="1719653" y="3776788"/>
                    <a:pt x="1104085" y="3346695"/>
                    <a:pt x="610425" y="2659336"/>
                  </a:cubicBezTo>
                  <a:cubicBezTo>
                    <a:pt x="314191" y="2246938"/>
                    <a:pt x="0" y="1964091"/>
                    <a:pt x="0" y="1428928"/>
                  </a:cubicBezTo>
                  <a:cubicBezTo>
                    <a:pt x="0" y="982968"/>
                    <a:pt x="151158" y="563404"/>
                    <a:pt x="405569" y="197288"/>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pic>
        <p:nvPicPr>
          <p:cNvPr id="7" name="Grafik 6">
            <a:extLst>
              <a:ext uri="{FF2B5EF4-FFF2-40B4-BE49-F238E27FC236}">
                <a16:creationId xmlns:a16="http://schemas.microsoft.com/office/drawing/2014/main" id="{52B9B572-0DFA-1138-0B19-D73F8425295B}"/>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8053107" y="1353260"/>
            <a:ext cx="3397881" cy="905633"/>
          </a:xfrm>
          <a:prstGeom prst="rect">
            <a:avLst/>
          </a:prstGeom>
        </p:spPr>
      </p:pic>
      <p:pic>
        <p:nvPicPr>
          <p:cNvPr id="1030" name="Picture 6">
            <a:extLst>
              <a:ext uri="{FF2B5EF4-FFF2-40B4-BE49-F238E27FC236}">
                <a16:creationId xmlns:a16="http://schemas.microsoft.com/office/drawing/2014/main" id="{235973B2-EB6B-3350-2A65-244E15D9A345}"/>
              </a:ext>
            </a:extLst>
          </p:cNvPr>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8122779" y="3064178"/>
            <a:ext cx="3439117" cy="905633"/>
          </a:xfrm>
          <a:prstGeom prst="rect">
            <a:avLst/>
          </a:prstGeom>
          <a:noFill/>
          <a:extLst>
            <a:ext uri="{909E8E84-426E-40DD-AFC4-6F175D3DCCD1}">
              <a14:hiddenFill xmlns:a14="http://schemas.microsoft.com/office/drawing/2010/main">
                <a:solidFill>
                  <a:srgbClr val="FFFFFF"/>
                </a:solidFill>
              </a14:hiddenFill>
            </a:ext>
          </a:extLst>
        </p:spPr>
      </p:pic>
      <p:pic>
        <p:nvPicPr>
          <p:cNvPr id="4" name="Grafik 3" descr="Ein Bild, das Screenshot, Schrift, Electric Blue (Farbe), Majorelle Blue enthält.&#10;&#10;KI-generierte Inhalte können fehlerhaft sein.">
            <a:extLst>
              <a:ext uri="{FF2B5EF4-FFF2-40B4-BE49-F238E27FC236}">
                <a16:creationId xmlns:a16="http://schemas.microsoft.com/office/drawing/2014/main" id="{F64C19E1-92ED-C6A0-8640-C96257F41AD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122779" y="4914791"/>
            <a:ext cx="3326186" cy="742113"/>
          </a:xfrm>
          <a:prstGeom prst="rect">
            <a:avLst/>
          </a:prstGeom>
        </p:spPr>
      </p:pic>
    </p:spTree>
    <p:extLst>
      <p:ext uri="{BB962C8B-B14F-4D97-AF65-F5344CB8AC3E}">
        <p14:creationId xmlns:p14="http://schemas.microsoft.com/office/powerpoint/2010/main" val="305284231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3605DDF-7011-B249-BECC-B350B5D3B399}"/>
              </a:ext>
            </a:extLst>
          </p:cNvPr>
          <p:cNvSpPr>
            <a:spLocks noGrp="1"/>
          </p:cNvSpPr>
          <p:nvPr>
            <p:ph type="title"/>
          </p:nvPr>
        </p:nvSpPr>
        <p:spPr/>
        <p:txBody>
          <a:bodyPr/>
          <a:lstStyle/>
          <a:p>
            <a:r>
              <a:rPr lang="de-DE" dirty="0"/>
              <a:t>Welcome screen</a:t>
            </a:r>
          </a:p>
        </p:txBody>
      </p:sp>
      <p:sp>
        <p:nvSpPr>
          <p:cNvPr id="3" name="Tekstfelt 11">
            <a:extLst>
              <a:ext uri="{FF2B5EF4-FFF2-40B4-BE49-F238E27FC236}">
                <a16:creationId xmlns:a16="http://schemas.microsoft.com/office/drawing/2014/main" id="{2EF14C29-7E53-56BE-DE4C-FE935AAFCCA3}"/>
              </a:ext>
            </a:extLst>
          </p:cNvPr>
          <p:cNvSpPr txBox="1"/>
          <p:nvPr/>
        </p:nvSpPr>
        <p:spPr>
          <a:xfrm>
            <a:off x="4514850" y="1914525"/>
            <a:ext cx="7410450" cy="1200329"/>
          </a:xfrm>
          <a:prstGeom prst="rect">
            <a:avLst/>
          </a:prstGeom>
          <a:noFill/>
        </p:spPr>
        <p:txBody>
          <a:bodyPr wrap="square" rtlCol="0">
            <a:spAutoFit/>
          </a:bodyPr>
          <a:lstStyle/>
          <a:p>
            <a:r>
              <a:rPr lang="da-DK" err="1"/>
              <a:t>Every</a:t>
            </a:r>
            <a:r>
              <a:rPr lang="da-DK"/>
              <a:t> time </a:t>
            </a:r>
            <a:r>
              <a:rPr lang="da-DK" err="1"/>
              <a:t>we</a:t>
            </a:r>
            <a:r>
              <a:rPr lang="da-DK"/>
              <a:t> </a:t>
            </a:r>
            <a:r>
              <a:rPr lang="da-DK" err="1"/>
              <a:t>create</a:t>
            </a:r>
            <a:r>
              <a:rPr lang="da-DK"/>
              <a:t> a file, it is </a:t>
            </a:r>
            <a:r>
              <a:rPr lang="da-DK" err="1"/>
              <a:t>created</a:t>
            </a:r>
            <a:r>
              <a:rPr lang="da-DK"/>
              <a:t> with </a:t>
            </a:r>
            <a:r>
              <a:rPr lang="da-DK" err="1"/>
              <a:t>some</a:t>
            </a:r>
            <a:r>
              <a:rPr lang="da-DK"/>
              <a:t> default </a:t>
            </a:r>
            <a:r>
              <a:rPr lang="da-DK" err="1"/>
              <a:t>settings</a:t>
            </a:r>
            <a:r>
              <a:rPr lang="da-DK"/>
              <a:t>. In </a:t>
            </a:r>
            <a:r>
              <a:rPr lang="da-DK" err="1"/>
              <a:t>this</a:t>
            </a:r>
            <a:r>
              <a:rPr lang="da-DK"/>
              <a:t> </a:t>
            </a:r>
            <a:r>
              <a:rPr lang="da-DK" err="1"/>
              <a:t>project</a:t>
            </a:r>
            <a:r>
              <a:rPr lang="da-DK"/>
              <a:t>, </a:t>
            </a:r>
            <a:r>
              <a:rPr lang="da-DK" err="1"/>
              <a:t>we</a:t>
            </a:r>
            <a:r>
              <a:rPr lang="da-DK"/>
              <a:t> </a:t>
            </a:r>
            <a:r>
              <a:rPr lang="da-DK" err="1"/>
              <a:t>want</a:t>
            </a:r>
            <a:r>
              <a:rPr lang="da-DK"/>
              <a:t> the </a:t>
            </a:r>
            <a:r>
              <a:rPr lang="da-DK" err="1"/>
              <a:t>documents</a:t>
            </a:r>
            <a:r>
              <a:rPr lang="da-DK"/>
              <a:t> </a:t>
            </a:r>
            <a:r>
              <a:rPr lang="da-DK" err="1"/>
              <a:t>created</a:t>
            </a:r>
            <a:r>
              <a:rPr lang="da-DK"/>
              <a:t> in ISO standards and with </a:t>
            </a:r>
            <a:r>
              <a:rPr lang="da-DK" err="1"/>
              <a:t>metric</a:t>
            </a:r>
            <a:r>
              <a:rPr lang="da-DK"/>
              <a:t> </a:t>
            </a:r>
            <a:r>
              <a:rPr lang="da-DK" err="1"/>
              <a:t>measuring</a:t>
            </a:r>
            <a:r>
              <a:rPr lang="da-DK"/>
              <a:t> units.</a:t>
            </a:r>
          </a:p>
          <a:p>
            <a:r>
              <a:rPr lang="da-DK" err="1"/>
              <a:t>These</a:t>
            </a:r>
            <a:r>
              <a:rPr lang="da-DK"/>
              <a:t> </a:t>
            </a:r>
            <a:r>
              <a:rPr lang="da-DK" err="1"/>
              <a:t>settings</a:t>
            </a:r>
            <a:r>
              <a:rPr lang="da-DK"/>
              <a:t> </a:t>
            </a:r>
            <a:r>
              <a:rPr lang="da-DK" err="1"/>
              <a:t>are</a:t>
            </a:r>
            <a:r>
              <a:rPr lang="da-DK"/>
              <a:t> </a:t>
            </a:r>
            <a:r>
              <a:rPr lang="da-DK" err="1"/>
              <a:t>chosen</a:t>
            </a:r>
            <a:r>
              <a:rPr lang="da-DK"/>
              <a:t> as default in the </a:t>
            </a:r>
            <a:r>
              <a:rPr lang="da-DK" err="1"/>
              <a:t>following</a:t>
            </a:r>
            <a:r>
              <a:rPr lang="da-DK"/>
              <a:t> </a:t>
            </a:r>
            <a:r>
              <a:rPr lang="da-DK" err="1"/>
              <a:t>way</a:t>
            </a:r>
            <a:r>
              <a:rPr lang="da-DK"/>
              <a:t>:</a:t>
            </a:r>
          </a:p>
        </p:txBody>
      </p:sp>
      <p:sp>
        <p:nvSpPr>
          <p:cNvPr id="4" name="Tekstfelt 21">
            <a:extLst>
              <a:ext uri="{FF2B5EF4-FFF2-40B4-BE49-F238E27FC236}">
                <a16:creationId xmlns:a16="http://schemas.microsoft.com/office/drawing/2014/main" id="{E7D74A1A-5B32-18F6-FC08-FE5EF0AEA7C1}"/>
              </a:ext>
            </a:extLst>
          </p:cNvPr>
          <p:cNvSpPr txBox="1"/>
          <p:nvPr/>
        </p:nvSpPr>
        <p:spPr>
          <a:xfrm>
            <a:off x="933450" y="1690688"/>
            <a:ext cx="2904364" cy="1166812"/>
          </a:xfrm>
          <a:prstGeom prst="rect">
            <a:avLst/>
          </a:prstGeom>
        </p:spPr>
        <p:txBody>
          <a:bodyPr vert="horz" lIns="91440" tIns="45720" rIns="91440" bIns="45720" rtlCol="0">
            <a:normAutofit/>
          </a:bodyPr>
          <a:lstStyle/>
          <a:p>
            <a:pPr marL="228600" indent="-228600">
              <a:lnSpc>
                <a:spcPct val="90000"/>
              </a:lnSpc>
              <a:spcBef>
                <a:spcPts val="1000"/>
              </a:spcBef>
              <a:buFont typeface="Arial" panose="020B0604020202020204" pitchFamily="34" charset="0"/>
              <a:buChar char="•"/>
            </a:pPr>
            <a:r>
              <a:rPr lang="da-DK" sz="2200" dirty="0">
                <a:solidFill>
                  <a:schemeClr val="bg1">
                    <a:lumMod val="85000"/>
                  </a:schemeClr>
                </a:solidFill>
              </a:rPr>
              <a:t>Project folders</a:t>
            </a:r>
          </a:p>
          <a:p>
            <a:pPr marL="685800" lvl="2" indent="-228600">
              <a:lnSpc>
                <a:spcPct val="90000"/>
              </a:lnSpc>
              <a:spcBef>
                <a:spcPts val="1000"/>
              </a:spcBef>
              <a:buFont typeface="Arial" panose="020B0604020202020204" pitchFamily="34" charset="0"/>
              <a:buChar char="•"/>
            </a:pPr>
            <a:r>
              <a:rPr lang="da-DK" sz="1700" dirty="0">
                <a:solidFill>
                  <a:schemeClr val="bg1">
                    <a:lumMod val="85000"/>
                  </a:schemeClr>
                </a:solidFill>
              </a:rPr>
              <a:t>Create new project</a:t>
            </a:r>
          </a:p>
          <a:p>
            <a:pPr marL="685800" lvl="2" indent="-228600">
              <a:lnSpc>
                <a:spcPct val="90000"/>
              </a:lnSpc>
              <a:spcBef>
                <a:spcPts val="1000"/>
              </a:spcBef>
              <a:buFont typeface="Arial" panose="020B0604020202020204" pitchFamily="34" charset="0"/>
              <a:buChar char="•"/>
            </a:pPr>
            <a:r>
              <a:rPr lang="da-DK" sz="1700" dirty="0">
                <a:solidFill>
                  <a:schemeClr val="bg1">
                    <a:lumMod val="85000"/>
                  </a:schemeClr>
                </a:solidFill>
              </a:rPr>
              <a:t>File location</a:t>
            </a:r>
          </a:p>
        </p:txBody>
      </p:sp>
      <p:sp>
        <p:nvSpPr>
          <p:cNvPr id="5" name="Tekstfelt 22">
            <a:extLst>
              <a:ext uri="{FF2B5EF4-FFF2-40B4-BE49-F238E27FC236}">
                <a16:creationId xmlns:a16="http://schemas.microsoft.com/office/drawing/2014/main" id="{497D3CFB-D95C-30AB-4283-3BE93656FC5D}"/>
              </a:ext>
            </a:extLst>
          </p:cNvPr>
          <p:cNvSpPr txBox="1"/>
          <p:nvPr/>
        </p:nvSpPr>
        <p:spPr>
          <a:xfrm>
            <a:off x="933450" y="2917127"/>
            <a:ext cx="2904364" cy="2083647"/>
          </a:xfrm>
          <a:prstGeom prst="rect">
            <a:avLst/>
          </a:prstGeom>
          <a:noFill/>
        </p:spPr>
        <p:txBody>
          <a:bodyPr wrap="square" rtlCol="0">
            <a:spAutoFit/>
          </a:bodyPr>
          <a:lstStyle/>
          <a:p>
            <a:pPr marL="228600" indent="-228600">
              <a:lnSpc>
                <a:spcPct val="90000"/>
              </a:lnSpc>
              <a:spcBef>
                <a:spcPts val="1000"/>
              </a:spcBef>
              <a:buFont typeface="Arial" panose="020B0604020202020204" pitchFamily="34" charset="0"/>
              <a:buChar char="•"/>
            </a:pPr>
            <a:r>
              <a:rPr lang="da-DK" sz="2200"/>
              <a:t>Application </a:t>
            </a:r>
            <a:r>
              <a:rPr lang="da-DK" sz="2200" err="1"/>
              <a:t>settings</a:t>
            </a:r>
            <a:endParaRPr lang="da-DK" sz="2200"/>
          </a:p>
          <a:p>
            <a:pPr marL="685800" lvl="1" indent="-228600">
              <a:lnSpc>
                <a:spcPct val="90000"/>
              </a:lnSpc>
              <a:spcBef>
                <a:spcPts val="1000"/>
              </a:spcBef>
              <a:buFont typeface="Arial" panose="020B0604020202020204" pitchFamily="34" charset="0"/>
              <a:buChar char="•"/>
            </a:pPr>
            <a:r>
              <a:rPr lang="da-DK" sz="1700"/>
              <a:t>Units</a:t>
            </a:r>
          </a:p>
          <a:p>
            <a:pPr marL="685800" lvl="1" indent="-228600">
              <a:lnSpc>
                <a:spcPct val="90000"/>
              </a:lnSpc>
              <a:spcBef>
                <a:spcPts val="1000"/>
              </a:spcBef>
              <a:buFont typeface="Arial" panose="020B0604020202020204" pitchFamily="34" charset="0"/>
              <a:buChar char="•"/>
            </a:pPr>
            <a:r>
              <a:rPr lang="da-DK" sz="1700"/>
              <a:t>ISO standard</a:t>
            </a:r>
          </a:p>
          <a:p>
            <a:pPr marL="685800" lvl="1" indent="-228600">
              <a:lnSpc>
                <a:spcPct val="90000"/>
              </a:lnSpc>
              <a:spcBef>
                <a:spcPts val="1000"/>
              </a:spcBef>
              <a:buFont typeface="Arial" panose="020B0604020202020204" pitchFamily="34" charset="0"/>
              <a:buChar char="•"/>
            </a:pPr>
            <a:endParaRPr lang="da-DK"/>
          </a:p>
          <a:p>
            <a:endParaRPr lang="da-DK"/>
          </a:p>
        </p:txBody>
      </p:sp>
      <p:sp>
        <p:nvSpPr>
          <p:cNvPr id="6" name="Tekstfelt 23">
            <a:extLst>
              <a:ext uri="{FF2B5EF4-FFF2-40B4-BE49-F238E27FC236}">
                <a16:creationId xmlns:a16="http://schemas.microsoft.com/office/drawing/2014/main" id="{C29DDB37-9FC5-F8F1-2721-C5258221AC04}"/>
              </a:ext>
            </a:extLst>
          </p:cNvPr>
          <p:cNvSpPr txBox="1"/>
          <p:nvPr/>
        </p:nvSpPr>
        <p:spPr>
          <a:xfrm>
            <a:off x="933450" y="4524375"/>
            <a:ext cx="2904364" cy="2211888"/>
          </a:xfrm>
          <a:prstGeom prst="rect">
            <a:avLst/>
          </a:prstGeom>
          <a:noFill/>
        </p:spPr>
        <p:txBody>
          <a:bodyPr wrap="square" rtlCol="0">
            <a:spAutoFit/>
          </a:bodyPr>
          <a:lstStyle/>
          <a:p>
            <a:pPr marL="228600" indent="-228600">
              <a:lnSpc>
                <a:spcPct val="90000"/>
              </a:lnSpc>
              <a:spcBef>
                <a:spcPts val="1000"/>
              </a:spcBef>
              <a:buFont typeface="Arial" panose="020B0604020202020204" pitchFamily="34" charset="0"/>
              <a:buChar char="•"/>
            </a:pPr>
            <a:r>
              <a:rPr lang="da-DK" sz="2200" err="1">
                <a:solidFill>
                  <a:schemeClr val="bg1">
                    <a:lumMod val="85000"/>
                  </a:schemeClr>
                </a:solidFill>
              </a:rPr>
              <a:t>Create</a:t>
            </a:r>
            <a:r>
              <a:rPr lang="da-DK" sz="2200">
                <a:solidFill>
                  <a:schemeClr val="bg1">
                    <a:lumMod val="85000"/>
                  </a:schemeClr>
                </a:solidFill>
              </a:rPr>
              <a:t> file</a:t>
            </a:r>
          </a:p>
          <a:p>
            <a:pPr marL="685800" lvl="1" indent="-228600">
              <a:lnSpc>
                <a:spcPct val="90000"/>
              </a:lnSpc>
              <a:spcBef>
                <a:spcPts val="1000"/>
              </a:spcBef>
              <a:buFont typeface="Arial" panose="020B0604020202020204" pitchFamily="34" charset="0"/>
              <a:buChar char="•"/>
            </a:pPr>
            <a:r>
              <a:rPr lang="da-DK" sz="1700">
                <a:solidFill>
                  <a:schemeClr val="bg1">
                    <a:lumMod val="85000"/>
                  </a:schemeClr>
                </a:solidFill>
              </a:rPr>
              <a:t>Part</a:t>
            </a:r>
          </a:p>
          <a:p>
            <a:pPr marL="685800" lvl="1" indent="-228600">
              <a:lnSpc>
                <a:spcPct val="90000"/>
              </a:lnSpc>
              <a:spcBef>
                <a:spcPts val="1000"/>
              </a:spcBef>
              <a:buFont typeface="Arial" panose="020B0604020202020204" pitchFamily="34" charset="0"/>
              <a:buChar char="•"/>
            </a:pPr>
            <a:r>
              <a:rPr lang="da-DK" sz="1700">
                <a:solidFill>
                  <a:schemeClr val="bg1">
                    <a:lumMod val="85000"/>
                  </a:schemeClr>
                </a:solidFill>
              </a:rPr>
              <a:t>Assembly</a:t>
            </a:r>
          </a:p>
          <a:p>
            <a:pPr marL="685800" lvl="1" indent="-228600">
              <a:lnSpc>
                <a:spcPct val="90000"/>
              </a:lnSpc>
              <a:spcBef>
                <a:spcPts val="1000"/>
              </a:spcBef>
              <a:buFont typeface="Arial" panose="020B0604020202020204" pitchFamily="34" charset="0"/>
              <a:buChar char="•"/>
            </a:pPr>
            <a:r>
              <a:rPr lang="da-DK" sz="1700" err="1">
                <a:solidFill>
                  <a:schemeClr val="bg1">
                    <a:lumMod val="85000"/>
                  </a:schemeClr>
                </a:solidFill>
              </a:rPr>
              <a:t>Drawing</a:t>
            </a:r>
            <a:endParaRPr lang="da-DK" sz="1700">
              <a:solidFill>
                <a:schemeClr val="bg1">
                  <a:lumMod val="85000"/>
                </a:schemeClr>
              </a:solidFill>
            </a:endParaRPr>
          </a:p>
          <a:p>
            <a:pPr marL="685800" lvl="1" indent="-228600">
              <a:lnSpc>
                <a:spcPct val="90000"/>
              </a:lnSpc>
              <a:spcBef>
                <a:spcPts val="1000"/>
              </a:spcBef>
              <a:buFont typeface="Arial" panose="020B0604020202020204" pitchFamily="34" charset="0"/>
              <a:buChar char="•"/>
            </a:pPr>
            <a:r>
              <a:rPr lang="da-DK" sz="1700">
                <a:solidFill>
                  <a:schemeClr val="bg1">
                    <a:lumMod val="85000"/>
                  </a:schemeClr>
                </a:solidFill>
              </a:rPr>
              <a:t>Presentation</a:t>
            </a:r>
          </a:p>
          <a:p>
            <a:endParaRPr lang="da-DK">
              <a:solidFill>
                <a:schemeClr val="bg1">
                  <a:lumMod val="85000"/>
                </a:schemeClr>
              </a:solidFill>
            </a:endParaRPr>
          </a:p>
        </p:txBody>
      </p:sp>
      <p:pic>
        <p:nvPicPr>
          <p:cNvPr id="7" name="Billede 9">
            <a:extLst>
              <a:ext uri="{FF2B5EF4-FFF2-40B4-BE49-F238E27FC236}">
                <a16:creationId xmlns:a16="http://schemas.microsoft.com/office/drawing/2014/main" id="{C2CCB14E-0AFB-2F01-271A-EB430DE28A4B}"/>
              </a:ext>
            </a:extLst>
          </p:cNvPr>
          <p:cNvPicPr>
            <a:picLocks noChangeAspect="1"/>
          </p:cNvPicPr>
          <p:nvPr/>
        </p:nvPicPr>
        <p:blipFill>
          <a:blip r:embed="rId2"/>
          <a:stretch>
            <a:fillRect/>
          </a:stretch>
        </p:blipFill>
        <p:spPr>
          <a:xfrm>
            <a:off x="4514850" y="3338691"/>
            <a:ext cx="2693121" cy="3397572"/>
          </a:xfrm>
          <a:prstGeom prst="rect">
            <a:avLst/>
          </a:prstGeom>
        </p:spPr>
      </p:pic>
      <p:sp>
        <p:nvSpPr>
          <p:cNvPr id="8" name="Tekstfelt 10">
            <a:extLst>
              <a:ext uri="{FF2B5EF4-FFF2-40B4-BE49-F238E27FC236}">
                <a16:creationId xmlns:a16="http://schemas.microsoft.com/office/drawing/2014/main" id="{BA508309-D227-D7F2-67F1-C760778D8362}"/>
              </a:ext>
            </a:extLst>
          </p:cNvPr>
          <p:cNvSpPr txBox="1"/>
          <p:nvPr/>
        </p:nvSpPr>
        <p:spPr>
          <a:xfrm>
            <a:off x="7569201" y="3543300"/>
            <a:ext cx="4356100" cy="646331"/>
          </a:xfrm>
          <a:prstGeom prst="rect">
            <a:avLst/>
          </a:prstGeom>
          <a:noFill/>
        </p:spPr>
        <p:txBody>
          <a:bodyPr wrap="square" rtlCol="0">
            <a:spAutoFit/>
          </a:bodyPr>
          <a:lstStyle/>
          <a:p>
            <a:r>
              <a:rPr lang="da-DK"/>
              <a:t>In the top </a:t>
            </a:r>
            <a:r>
              <a:rPr lang="da-DK" err="1"/>
              <a:t>left</a:t>
            </a:r>
            <a:r>
              <a:rPr lang="da-DK"/>
              <a:t> corner of the </a:t>
            </a:r>
            <a:r>
              <a:rPr lang="da-DK" err="1"/>
              <a:t>welcome</a:t>
            </a:r>
            <a:r>
              <a:rPr lang="da-DK"/>
              <a:t> screen, </a:t>
            </a:r>
            <a:r>
              <a:rPr lang="da-DK" err="1"/>
              <a:t>press</a:t>
            </a:r>
            <a:r>
              <a:rPr lang="da-DK"/>
              <a:t> </a:t>
            </a:r>
            <a:r>
              <a:rPr lang="da-DK" i="1"/>
              <a:t>”Application Options”</a:t>
            </a:r>
            <a:r>
              <a:rPr lang="da-DK"/>
              <a:t> </a:t>
            </a:r>
          </a:p>
        </p:txBody>
      </p:sp>
      <p:cxnSp>
        <p:nvCxnSpPr>
          <p:cNvPr id="9" name="Lige forbindelse 15">
            <a:extLst>
              <a:ext uri="{FF2B5EF4-FFF2-40B4-BE49-F238E27FC236}">
                <a16:creationId xmlns:a16="http://schemas.microsoft.com/office/drawing/2014/main" id="{E09EC13F-8E0A-C39C-09E4-07446CE8CBF6}"/>
              </a:ext>
            </a:extLst>
          </p:cNvPr>
          <p:cNvCxnSpPr/>
          <p:nvPr/>
        </p:nvCxnSpPr>
        <p:spPr>
          <a:xfrm flipV="1">
            <a:off x="5067300" y="3743147"/>
            <a:ext cx="2351914" cy="193853"/>
          </a:xfrm>
          <a:prstGeom prst="line">
            <a:avLst/>
          </a:prstGeom>
        </p:spPr>
        <p:style>
          <a:lnRef idx="1">
            <a:schemeClr val="accent5"/>
          </a:lnRef>
          <a:fillRef idx="0">
            <a:schemeClr val="accent5"/>
          </a:fillRef>
          <a:effectRef idx="0">
            <a:schemeClr val="accent5"/>
          </a:effectRef>
          <a:fontRef idx="minor">
            <a:schemeClr val="tx1"/>
          </a:fontRef>
        </p:style>
      </p:cxnSp>
    </p:spTree>
    <p:extLst>
      <p:ext uri="{BB962C8B-B14F-4D97-AF65-F5344CB8AC3E}">
        <p14:creationId xmlns:p14="http://schemas.microsoft.com/office/powerpoint/2010/main" val="204085182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3A2D00E-1275-1A39-03BA-EE3106135E43}"/>
              </a:ext>
            </a:extLst>
          </p:cNvPr>
          <p:cNvSpPr>
            <a:spLocks noGrp="1"/>
          </p:cNvSpPr>
          <p:nvPr>
            <p:ph type="title"/>
          </p:nvPr>
        </p:nvSpPr>
        <p:spPr/>
        <p:txBody>
          <a:bodyPr/>
          <a:lstStyle/>
          <a:p>
            <a:r>
              <a:rPr lang="de-DE" dirty="0"/>
              <a:t>Welcome screen</a:t>
            </a:r>
          </a:p>
        </p:txBody>
      </p:sp>
      <p:sp>
        <p:nvSpPr>
          <p:cNvPr id="3" name="Tekstfelt 21">
            <a:extLst>
              <a:ext uri="{FF2B5EF4-FFF2-40B4-BE49-F238E27FC236}">
                <a16:creationId xmlns:a16="http://schemas.microsoft.com/office/drawing/2014/main" id="{139F71DF-2546-7603-3C1C-E778B4A3609C}"/>
              </a:ext>
            </a:extLst>
          </p:cNvPr>
          <p:cNvSpPr txBox="1"/>
          <p:nvPr/>
        </p:nvSpPr>
        <p:spPr>
          <a:xfrm>
            <a:off x="933450" y="1690688"/>
            <a:ext cx="2904364" cy="1166812"/>
          </a:xfrm>
          <a:prstGeom prst="rect">
            <a:avLst/>
          </a:prstGeom>
        </p:spPr>
        <p:txBody>
          <a:bodyPr vert="horz" lIns="91440" tIns="45720" rIns="91440" bIns="45720" rtlCol="0">
            <a:normAutofit/>
          </a:bodyPr>
          <a:lstStyle/>
          <a:p>
            <a:pPr marL="228600" indent="-228600">
              <a:lnSpc>
                <a:spcPct val="90000"/>
              </a:lnSpc>
              <a:spcBef>
                <a:spcPts val="1000"/>
              </a:spcBef>
              <a:buFont typeface="Arial" panose="020B0604020202020204" pitchFamily="34" charset="0"/>
              <a:buChar char="•"/>
            </a:pPr>
            <a:r>
              <a:rPr lang="da-DK" sz="2200" dirty="0">
                <a:solidFill>
                  <a:schemeClr val="bg1">
                    <a:lumMod val="85000"/>
                  </a:schemeClr>
                </a:solidFill>
              </a:rPr>
              <a:t>Project folders</a:t>
            </a:r>
          </a:p>
          <a:p>
            <a:pPr marL="685800" lvl="2" indent="-228600">
              <a:lnSpc>
                <a:spcPct val="90000"/>
              </a:lnSpc>
              <a:spcBef>
                <a:spcPts val="1000"/>
              </a:spcBef>
              <a:buFont typeface="Arial" panose="020B0604020202020204" pitchFamily="34" charset="0"/>
              <a:buChar char="•"/>
            </a:pPr>
            <a:r>
              <a:rPr lang="da-DK" sz="1700" dirty="0">
                <a:solidFill>
                  <a:schemeClr val="bg1">
                    <a:lumMod val="85000"/>
                  </a:schemeClr>
                </a:solidFill>
              </a:rPr>
              <a:t>Create new project</a:t>
            </a:r>
          </a:p>
          <a:p>
            <a:pPr marL="685800" lvl="2" indent="-228600">
              <a:lnSpc>
                <a:spcPct val="90000"/>
              </a:lnSpc>
              <a:spcBef>
                <a:spcPts val="1000"/>
              </a:spcBef>
              <a:buFont typeface="Arial" panose="020B0604020202020204" pitchFamily="34" charset="0"/>
              <a:buChar char="•"/>
            </a:pPr>
            <a:r>
              <a:rPr lang="da-DK" sz="1700" dirty="0">
                <a:solidFill>
                  <a:schemeClr val="bg1">
                    <a:lumMod val="85000"/>
                  </a:schemeClr>
                </a:solidFill>
              </a:rPr>
              <a:t>File location</a:t>
            </a:r>
          </a:p>
        </p:txBody>
      </p:sp>
      <p:sp>
        <p:nvSpPr>
          <p:cNvPr id="4" name="Tekstfelt 22">
            <a:extLst>
              <a:ext uri="{FF2B5EF4-FFF2-40B4-BE49-F238E27FC236}">
                <a16:creationId xmlns:a16="http://schemas.microsoft.com/office/drawing/2014/main" id="{4E3942D4-FC89-DAE0-5386-D1DDB7FF9FAC}"/>
              </a:ext>
            </a:extLst>
          </p:cNvPr>
          <p:cNvSpPr txBox="1"/>
          <p:nvPr/>
        </p:nvSpPr>
        <p:spPr>
          <a:xfrm>
            <a:off x="933450" y="2917127"/>
            <a:ext cx="2904364" cy="2083647"/>
          </a:xfrm>
          <a:prstGeom prst="rect">
            <a:avLst/>
          </a:prstGeom>
          <a:noFill/>
        </p:spPr>
        <p:txBody>
          <a:bodyPr wrap="square" rtlCol="0">
            <a:spAutoFit/>
          </a:bodyPr>
          <a:lstStyle/>
          <a:p>
            <a:pPr marL="228600" indent="-228600">
              <a:lnSpc>
                <a:spcPct val="90000"/>
              </a:lnSpc>
              <a:spcBef>
                <a:spcPts val="1000"/>
              </a:spcBef>
              <a:buFont typeface="Arial" panose="020B0604020202020204" pitchFamily="34" charset="0"/>
              <a:buChar char="•"/>
            </a:pPr>
            <a:r>
              <a:rPr lang="da-DK" sz="2200" dirty="0"/>
              <a:t>Application settings</a:t>
            </a:r>
          </a:p>
          <a:p>
            <a:pPr marL="685800" lvl="1" indent="-228600">
              <a:lnSpc>
                <a:spcPct val="90000"/>
              </a:lnSpc>
              <a:spcBef>
                <a:spcPts val="1000"/>
              </a:spcBef>
              <a:buFont typeface="Arial" panose="020B0604020202020204" pitchFamily="34" charset="0"/>
              <a:buChar char="•"/>
            </a:pPr>
            <a:r>
              <a:rPr lang="da-DK" sz="1700" dirty="0"/>
              <a:t>Units</a:t>
            </a:r>
          </a:p>
          <a:p>
            <a:pPr marL="685800" lvl="1" indent="-228600">
              <a:lnSpc>
                <a:spcPct val="90000"/>
              </a:lnSpc>
              <a:spcBef>
                <a:spcPts val="1000"/>
              </a:spcBef>
              <a:buFont typeface="Arial" panose="020B0604020202020204" pitchFamily="34" charset="0"/>
              <a:buChar char="•"/>
            </a:pPr>
            <a:r>
              <a:rPr lang="da-DK" sz="1700" dirty="0"/>
              <a:t>ISO standard</a:t>
            </a:r>
          </a:p>
          <a:p>
            <a:pPr marL="685800" lvl="1" indent="-228600">
              <a:lnSpc>
                <a:spcPct val="90000"/>
              </a:lnSpc>
              <a:spcBef>
                <a:spcPts val="1000"/>
              </a:spcBef>
              <a:buFont typeface="Arial" panose="020B0604020202020204" pitchFamily="34" charset="0"/>
              <a:buChar char="•"/>
            </a:pPr>
            <a:endParaRPr lang="da-DK" dirty="0"/>
          </a:p>
          <a:p>
            <a:endParaRPr lang="da-DK" dirty="0"/>
          </a:p>
        </p:txBody>
      </p:sp>
      <p:sp>
        <p:nvSpPr>
          <p:cNvPr id="5" name="Tekstfelt 23">
            <a:extLst>
              <a:ext uri="{FF2B5EF4-FFF2-40B4-BE49-F238E27FC236}">
                <a16:creationId xmlns:a16="http://schemas.microsoft.com/office/drawing/2014/main" id="{229B56E4-C5BA-B227-C202-3CE0A6B9CF8F}"/>
              </a:ext>
            </a:extLst>
          </p:cNvPr>
          <p:cNvSpPr txBox="1"/>
          <p:nvPr/>
        </p:nvSpPr>
        <p:spPr>
          <a:xfrm>
            <a:off x="933450" y="4524375"/>
            <a:ext cx="2904364" cy="2211888"/>
          </a:xfrm>
          <a:prstGeom prst="rect">
            <a:avLst/>
          </a:prstGeom>
          <a:noFill/>
        </p:spPr>
        <p:txBody>
          <a:bodyPr wrap="square" rtlCol="0">
            <a:spAutoFit/>
          </a:bodyPr>
          <a:lstStyle/>
          <a:p>
            <a:pPr marL="228600" indent="-228600">
              <a:lnSpc>
                <a:spcPct val="90000"/>
              </a:lnSpc>
              <a:spcBef>
                <a:spcPts val="1000"/>
              </a:spcBef>
              <a:buFont typeface="Arial" panose="020B0604020202020204" pitchFamily="34" charset="0"/>
              <a:buChar char="•"/>
            </a:pPr>
            <a:r>
              <a:rPr lang="da-DK" sz="2200" err="1">
                <a:solidFill>
                  <a:schemeClr val="bg1">
                    <a:lumMod val="85000"/>
                  </a:schemeClr>
                </a:solidFill>
              </a:rPr>
              <a:t>Create</a:t>
            </a:r>
            <a:r>
              <a:rPr lang="da-DK" sz="2200">
                <a:solidFill>
                  <a:schemeClr val="bg1">
                    <a:lumMod val="85000"/>
                  </a:schemeClr>
                </a:solidFill>
              </a:rPr>
              <a:t> file</a:t>
            </a:r>
          </a:p>
          <a:p>
            <a:pPr marL="685800" lvl="1" indent="-228600">
              <a:lnSpc>
                <a:spcPct val="90000"/>
              </a:lnSpc>
              <a:spcBef>
                <a:spcPts val="1000"/>
              </a:spcBef>
              <a:buFont typeface="Arial" panose="020B0604020202020204" pitchFamily="34" charset="0"/>
              <a:buChar char="•"/>
            </a:pPr>
            <a:r>
              <a:rPr lang="da-DK" sz="1700">
                <a:solidFill>
                  <a:schemeClr val="bg1">
                    <a:lumMod val="85000"/>
                  </a:schemeClr>
                </a:solidFill>
              </a:rPr>
              <a:t>Part</a:t>
            </a:r>
          </a:p>
          <a:p>
            <a:pPr marL="685800" lvl="1" indent="-228600">
              <a:lnSpc>
                <a:spcPct val="90000"/>
              </a:lnSpc>
              <a:spcBef>
                <a:spcPts val="1000"/>
              </a:spcBef>
              <a:buFont typeface="Arial" panose="020B0604020202020204" pitchFamily="34" charset="0"/>
              <a:buChar char="•"/>
            </a:pPr>
            <a:r>
              <a:rPr lang="da-DK" sz="1700">
                <a:solidFill>
                  <a:schemeClr val="bg1">
                    <a:lumMod val="85000"/>
                  </a:schemeClr>
                </a:solidFill>
              </a:rPr>
              <a:t>Assembly</a:t>
            </a:r>
          </a:p>
          <a:p>
            <a:pPr marL="685800" lvl="1" indent="-228600">
              <a:lnSpc>
                <a:spcPct val="90000"/>
              </a:lnSpc>
              <a:spcBef>
                <a:spcPts val="1000"/>
              </a:spcBef>
              <a:buFont typeface="Arial" panose="020B0604020202020204" pitchFamily="34" charset="0"/>
              <a:buChar char="•"/>
            </a:pPr>
            <a:r>
              <a:rPr lang="da-DK" sz="1700" err="1">
                <a:solidFill>
                  <a:schemeClr val="bg1">
                    <a:lumMod val="85000"/>
                  </a:schemeClr>
                </a:solidFill>
              </a:rPr>
              <a:t>Drawing</a:t>
            </a:r>
            <a:endParaRPr lang="da-DK" sz="1700">
              <a:solidFill>
                <a:schemeClr val="bg1">
                  <a:lumMod val="85000"/>
                </a:schemeClr>
              </a:solidFill>
            </a:endParaRPr>
          </a:p>
          <a:p>
            <a:pPr marL="685800" lvl="1" indent="-228600">
              <a:lnSpc>
                <a:spcPct val="90000"/>
              </a:lnSpc>
              <a:spcBef>
                <a:spcPts val="1000"/>
              </a:spcBef>
              <a:buFont typeface="Arial" panose="020B0604020202020204" pitchFamily="34" charset="0"/>
              <a:buChar char="•"/>
            </a:pPr>
            <a:r>
              <a:rPr lang="da-DK" sz="1700">
                <a:solidFill>
                  <a:schemeClr val="bg1">
                    <a:lumMod val="85000"/>
                  </a:schemeClr>
                </a:solidFill>
              </a:rPr>
              <a:t>Presentation</a:t>
            </a:r>
          </a:p>
          <a:p>
            <a:endParaRPr lang="da-DK">
              <a:solidFill>
                <a:schemeClr val="bg1">
                  <a:lumMod val="85000"/>
                </a:schemeClr>
              </a:solidFill>
            </a:endParaRPr>
          </a:p>
        </p:txBody>
      </p:sp>
      <p:sp>
        <p:nvSpPr>
          <p:cNvPr id="6" name="Tekstfelt 10">
            <a:extLst>
              <a:ext uri="{FF2B5EF4-FFF2-40B4-BE49-F238E27FC236}">
                <a16:creationId xmlns:a16="http://schemas.microsoft.com/office/drawing/2014/main" id="{5FF01AD0-FF59-67F5-1FC0-62FF4269CF03}"/>
              </a:ext>
            </a:extLst>
          </p:cNvPr>
          <p:cNvSpPr txBox="1"/>
          <p:nvPr/>
        </p:nvSpPr>
        <p:spPr>
          <a:xfrm>
            <a:off x="7519310" y="1624313"/>
            <a:ext cx="4356100" cy="646331"/>
          </a:xfrm>
          <a:prstGeom prst="rect">
            <a:avLst/>
          </a:prstGeom>
          <a:noFill/>
        </p:spPr>
        <p:txBody>
          <a:bodyPr wrap="square" rtlCol="0">
            <a:spAutoFit/>
          </a:bodyPr>
          <a:lstStyle/>
          <a:p>
            <a:r>
              <a:rPr lang="da-DK"/>
              <a:t>In the ”</a:t>
            </a:r>
            <a:r>
              <a:rPr lang="da-DK" i="1"/>
              <a:t>File</a:t>
            </a:r>
            <a:r>
              <a:rPr lang="da-DK"/>
              <a:t>” tab, </a:t>
            </a:r>
            <a:r>
              <a:rPr lang="da-DK" err="1"/>
              <a:t>press</a:t>
            </a:r>
            <a:r>
              <a:rPr lang="da-DK"/>
              <a:t> </a:t>
            </a:r>
            <a:r>
              <a:rPr lang="da-DK" i="1"/>
              <a:t>”</a:t>
            </a:r>
            <a:r>
              <a:rPr lang="da-DK" i="1" err="1"/>
              <a:t>Configure</a:t>
            </a:r>
            <a:r>
              <a:rPr lang="da-DK" i="1"/>
              <a:t> Default Template”</a:t>
            </a:r>
          </a:p>
        </p:txBody>
      </p:sp>
      <p:pic>
        <p:nvPicPr>
          <p:cNvPr id="7" name="Billede 2">
            <a:extLst>
              <a:ext uri="{FF2B5EF4-FFF2-40B4-BE49-F238E27FC236}">
                <a16:creationId xmlns:a16="http://schemas.microsoft.com/office/drawing/2014/main" id="{DBFBC78F-3537-E32B-743C-333A86F72376}"/>
              </a:ext>
            </a:extLst>
          </p:cNvPr>
          <p:cNvPicPr>
            <a:picLocks noChangeAspect="1"/>
          </p:cNvPicPr>
          <p:nvPr/>
        </p:nvPicPr>
        <p:blipFill>
          <a:blip r:embed="rId2"/>
          <a:stretch>
            <a:fillRect/>
          </a:stretch>
        </p:blipFill>
        <p:spPr>
          <a:xfrm>
            <a:off x="4059196" y="482600"/>
            <a:ext cx="3446504" cy="5892800"/>
          </a:xfrm>
          <a:prstGeom prst="rect">
            <a:avLst/>
          </a:prstGeom>
        </p:spPr>
      </p:pic>
      <p:cxnSp>
        <p:nvCxnSpPr>
          <p:cNvPr id="8" name="Lige forbindelse 15">
            <a:extLst>
              <a:ext uri="{FF2B5EF4-FFF2-40B4-BE49-F238E27FC236}">
                <a16:creationId xmlns:a16="http://schemas.microsoft.com/office/drawing/2014/main" id="{79DD63D3-6006-60FB-E31D-0B0CA964A03F}"/>
              </a:ext>
            </a:extLst>
          </p:cNvPr>
          <p:cNvCxnSpPr>
            <a:cxnSpLocks/>
          </p:cNvCxnSpPr>
          <p:nvPr/>
        </p:nvCxnSpPr>
        <p:spPr>
          <a:xfrm>
            <a:off x="5717380" y="1452563"/>
            <a:ext cx="1801930" cy="366189"/>
          </a:xfrm>
          <a:prstGeom prst="line">
            <a:avLst/>
          </a:prstGeom>
        </p:spPr>
        <p:style>
          <a:lnRef idx="1">
            <a:schemeClr val="accent5"/>
          </a:lnRef>
          <a:fillRef idx="0">
            <a:schemeClr val="accent5"/>
          </a:fillRef>
          <a:effectRef idx="0">
            <a:schemeClr val="accent5"/>
          </a:effectRef>
          <a:fontRef idx="minor">
            <a:schemeClr val="tx1"/>
          </a:fontRef>
        </p:style>
      </p:cxnSp>
      <p:pic>
        <p:nvPicPr>
          <p:cNvPr id="9" name="Billede 13">
            <a:extLst>
              <a:ext uri="{FF2B5EF4-FFF2-40B4-BE49-F238E27FC236}">
                <a16:creationId xmlns:a16="http://schemas.microsoft.com/office/drawing/2014/main" id="{B4274F60-028C-5992-BE32-3D8C3C3F58F4}"/>
              </a:ext>
            </a:extLst>
          </p:cNvPr>
          <p:cNvPicPr>
            <a:picLocks noChangeAspect="1"/>
          </p:cNvPicPr>
          <p:nvPr/>
        </p:nvPicPr>
        <p:blipFill>
          <a:blip r:embed="rId3"/>
          <a:stretch>
            <a:fillRect/>
          </a:stretch>
        </p:blipFill>
        <p:spPr>
          <a:xfrm>
            <a:off x="5960418" y="4194314"/>
            <a:ext cx="2459703" cy="1612920"/>
          </a:xfrm>
          <a:prstGeom prst="rect">
            <a:avLst/>
          </a:prstGeom>
        </p:spPr>
      </p:pic>
      <p:sp>
        <p:nvSpPr>
          <p:cNvPr id="10" name="Tekstfelt 14">
            <a:extLst>
              <a:ext uri="{FF2B5EF4-FFF2-40B4-BE49-F238E27FC236}">
                <a16:creationId xmlns:a16="http://schemas.microsoft.com/office/drawing/2014/main" id="{EB1EF06D-05C3-EB08-D3C4-E8F157ACE3DA}"/>
              </a:ext>
            </a:extLst>
          </p:cNvPr>
          <p:cNvSpPr txBox="1"/>
          <p:nvPr/>
        </p:nvSpPr>
        <p:spPr>
          <a:xfrm>
            <a:off x="8621486" y="4194314"/>
            <a:ext cx="3253924" cy="1200329"/>
          </a:xfrm>
          <a:prstGeom prst="rect">
            <a:avLst/>
          </a:prstGeom>
          <a:noFill/>
        </p:spPr>
        <p:txBody>
          <a:bodyPr wrap="square" rtlCol="0">
            <a:spAutoFit/>
          </a:bodyPr>
          <a:lstStyle/>
          <a:p>
            <a:r>
              <a:rPr lang="da-DK"/>
              <a:t>I popup ruden kan man vælge måleenhed og default tegningsstandard.</a:t>
            </a:r>
            <a:br>
              <a:rPr lang="da-DK"/>
            </a:br>
            <a:r>
              <a:rPr lang="da-DK"/>
              <a:t>Afslut med </a:t>
            </a:r>
            <a:r>
              <a:rPr lang="da-DK" i="1"/>
              <a:t>”OK”</a:t>
            </a:r>
          </a:p>
        </p:txBody>
      </p:sp>
    </p:spTree>
    <p:extLst>
      <p:ext uri="{BB962C8B-B14F-4D97-AF65-F5344CB8AC3E}">
        <p14:creationId xmlns:p14="http://schemas.microsoft.com/office/powerpoint/2010/main" val="348167818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4FADD0B-36DB-9C08-761E-5E64BB3C956B}"/>
              </a:ext>
            </a:extLst>
          </p:cNvPr>
          <p:cNvSpPr>
            <a:spLocks noGrp="1"/>
          </p:cNvSpPr>
          <p:nvPr>
            <p:ph type="title"/>
          </p:nvPr>
        </p:nvSpPr>
        <p:spPr/>
        <p:txBody>
          <a:bodyPr/>
          <a:lstStyle/>
          <a:p>
            <a:r>
              <a:rPr lang="de-DE" dirty="0"/>
              <a:t>Welcome screen</a:t>
            </a:r>
          </a:p>
        </p:txBody>
      </p:sp>
      <p:sp>
        <p:nvSpPr>
          <p:cNvPr id="3" name="Tekstfelt 21">
            <a:extLst>
              <a:ext uri="{FF2B5EF4-FFF2-40B4-BE49-F238E27FC236}">
                <a16:creationId xmlns:a16="http://schemas.microsoft.com/office/drawing/2014/main" id="{8B336930-0CE1-8516-0B01-FCE261A617BC}"/>
              </a:ext>
            </a:extLst>
          </p:cNvPr>
          <p:cNvSpPr txBox="1"/>
          <p:nvPr/>
        </p:nvSpPr>
        <p:spPr>
          <a:xfrm>
            <a:off x="933450" y="1690688"/>
            <a:ext cx="2904364" cy="1166812"/>
          </a:xfrm>
          <a:prstGeom prst="rect">
            <a:avLst/>
          </a:prstGeom>
        </p:spPr>
        <p:txBody>
          <a:bodyPr vert="horz" lIns="91440" tIns="45720" rIns="91440" bIns="45720" rtlCol="0">
            <a:normAutofit/>
          </a:bodyPr>
          <a:lstStyle/>
          <a:p>
            <a:pPr marL="228600" indent="-228600">
              <a:lnSpc>
                <a:spcPct val="90000"/>
              </a:lnSpc>
              <a:spcBef>
                <a:spcPts val="1000"/>
              </a:spcBef>
              <a:buFont typeface="Arial" panose="020B0604020202020204" pitchFamily="34" charset="0"/>
              <a:buChar char="•"/>
            </a:pPr>
            <a:r>
              <a:rPr lang="da-DK" sz="2200" dirty="0">
                <a:solidFill>
                  <a:schemeClr val="bg1">
                    <a:lumMod val="85000"/>
                  </a:schemeClr>
                </a:solidFill>
              </a:rPr>
              <a:t>Project folders</a:t>
            </a:r>
          </a:p>
          <a:p>
            <a:pPr marL="685800" lvl="2" indent="-228600">
              <a:lnSpc>
                <a:spcPct val="90000"/>
              </a:lnSpc>
              <a:spcBef>
                <a:spcPts val="1000"/>
              </a:spcBef>
              <a:buFont typeface="Arial" panose="020B0604020202020204" pitchFamily="34" charset="0"/>
              <a:buChar char="•"/>
            </a:pPr>
            <a:r>
              <a:rPr lang="da-DK" sz="1700" dirty="0">
                <a:solidFill>
                  <a:schemeClr val="bg1">
                    <a:lumMod val="85000"/>
                  </a:schemeClr>
                </a:solidFill>
              </a:rPr>
              <a:t>Create new project</a:t>
            </a:r>
          </a:p>
          <a:p>
            <a:pPr marL="685800" lvl="2" indent="-228600">
              <a:lnSpc>
                <a:spcPct val="90000"/>
              </a:lnSpc>
              <a:spcBef>
                <a:spcPts val="1000"/>
              </a:spcBef>
              <a:buFont typeface="Arial" panose="020B0604020202020204" pitchFamily="34" charset="0"/>
              <a:buChar char="•"/>
            </a:pPr>
            <a:r>
              <a:rPr lang="da-DK" sz="1700" dirty="0">
                <a:solidFill>
                  <a:schemeClr val="bg1">
                    <a:lumMod val="85000"/>
                  </a:schemeClr>
                </a:solidFill>
              </a:rPr>
              <a:t>File location</a:t>
            </a:r>
          </a:p>
        </p:txBody>
      </p:sp>
      <p:sp>
        <p:nvSpPr>
          <p:cNvPr id="4" name="Tekstfelt 22">
            <a:extLst>
              <a:ext uri="{FF2B5EF4-FFF2-40B4-BE49-F238E27FC236}">
                <a16:creationId xmlns:a16="http://schemas.microsoft.com/office/drawing/2014/main" id="{7DEAD82F-6B90-82C1-1688-37F9174099B4}"/>
              </a:ext>
            </a:extLst>
          </p:cNvPr>
          <p:cNvSpPr txBox="1"/>
          <p:nvPr/>
        </p:nvSpPr>
        <p:spPr>
          <a:xfrm>
            <a:off x="933450" y="2917127"/>
            <a:ext cx="2904364" cy="2083647"/>
          </a:xfrm>
          <a:prstGeom prst="rect">
            <a:avLst/>
          </a:prstGeom>
          <a:noFill/>
        </p:spPr>
        <p:txBody>
          <a:bodyPr wrap="square" rtlCol="0">
            <a:spAutoFit/>
          </a:bodyPr>
          <a:lstStyle/>
          <a:p>
            <a:pPr marL="228600" indent="-228600">
              <a:lnSpc>
                <a:spcPct val="90000"/>
              </a:lnSpc>
              <a:spcBef>
                <a:spcPts val="1000"/>
              </a:spcBef>
              <a:buFont typeface="Arial" panose="020B0604020202020204" pitchFamily="34" charset="0"/>
              <a:buChar char="•"/>
            </a:pPr>
            <a:r>
              <a:rPr lang="da-DK" sz="2200">
                <a:solidFill>
                  <a:schemeClr val="bg1">
                    <a:lumMod val="85000"/>
                  </a:schemeClr>
                </a:solidFill>
              </a:rPr>
              <a:t>Application </a:t>
            </a:r>
            <a:r>
              <a:rPr lang="da-DK" sz="2200" err="1">
                <a:solidFill>
                  <a:schemeClr val="bg1">
                    <a:lumMod val="85000"/>
                  </a:schemeClr>
                </a:solidFill>
              </a:rPr>
              <a:t>settings</a:t>
            </a:r>
            <a:endParaRPr lang="da-DK" sz="2200">
              <a:solidFill>
                <a:schemeClr val="bg1">
                  <a:lumMod val="85000"/>
                </a:schemeClr>
              </a:solidFill>
            </a:endParaRPr>
          </a:p>
          <a:p>
            <a:pPr marL="685800" lvl="1" indent="-228600">
              <a:lnSpc>
                <a:spcPct val="90000"/>
              </a:lnSpc>
              <a:spcBef>
                <a:spcPts val="1000"/>
              </a:spcBef>
              <a:buFont typeface="Arial" panose="020B0604020202020204" pitchFamily="34" charset="0"/>
              <a:buChar char="•"/>
            </a:pPr>
            <a:r>
              <a:rPr lang="da-DK" sz="1700">
                <a:solidFill>
                  <a:schemeClr val="bg1">
                    <a:lumMod val="85000"/>
                  </a:schemeClr>
                </a:solidFill>
              </a:rPr>
              <a:t>Units</a:t>
            </a:r>
          </a:p>
          <a:p>
            <a:pPr marL="685800" lvl="1" indent="-228600">
              <a:lnSpc>
                <a:spcPct val="90000"/>
              </a:lnSpc>
              <a:spcBef>
                <a:spcPts val="1000"/>
              </a:spcBef>
              <a:buFont typeface="Arial" panose="020B0604020202020204" pitchFamily="34" charset="0"/>
              <a:buChar char="•"/>
            </a:pPr>
            <a:r>
              <a:rPr lang="da-DK" sz="1700">
                <a:solidFill>
                  <a:schemeClr val="bg1">
                    <a:lumMod val="85000"/>
                  </a:schemeClr>
                </a:solidFill>
              </a:rPr>
              <a:t>ISO standard</a:t>
            </a:r>
          </a:p>
          <a:p>
            <a:pPr marL="685800" lvl="1" indent="-228600">
              <a:lnSpc>
                <a:spcPct val="90000"/>
              </a:lnSpc>
              <a:spcBef>
                <a:spcPts val="1000"/>
              </a:spcBef>
              <a:buFont typeface="Arial" panose="020B0604020202020204" pitchFamily="34" charset="0"/>
              <a:buChar char="•"/>
            </a:pPr>
            <a:endParaRPr lang="da-DK">
              <a:solidFill>
                <a:schemeClr val="bg1">
                  <a:lumMod val="85000"/>
                </a:schemeClr>
              </a:solidFill>
            </a:endParaRPr>
          </a:p>
          <a:p>
            <a:endParaRPr lang="da-DK"/>
          </a:p>
        </p:txBody>
      </p:sp>
      <p:sp>
        <p:nvSpPr>
          <p:cNvPr id="5" name="Tekstfelt 23">
            <a:extLst>
              <a:ext uri="{FF2B5EF4-FFF2-40B4-BE49-F238E27FC236}">
                <a16:creationId xmlns:a16="http://schemas.microsoft.com/office/drawing/2014/main" id="{D0C63B19-9D3F-6CDA-3D8F-4054F353B2D9}"/>
              </a:ext>
            </a:extLst>
          </p:cNvPr>
          <p:cNvSpPr txBox="1"/>
          <p:nvPr/>
        </p:nvSpPr>
        <p:spPr>
          <a:xfrm>
            <a:off x="933450" y="4524375"/>
            <a:ext cx="2904364" cy="2211888"/>
          </a:xfrm>
          <a:prstGeom prst="rect">
            <a:avLst/>
          </a:prstGeom>
          <a:noFill/>
        </p:spPr>
        <p:txBody>
          <a:bodyPr wrap="square" rtlCol="0">
            <a:spAutoFit/>
          </a:bodyPr>
          <a:lstStyle/>
          <a:p>
            <a:pPr marL="228600" indent="-228600">
              <a:lnSpc>
                <a:spcPct val="90000"/>
              </a:lnSpc>
              <a:spcBef>
                <a:spcPts val="1000"/>
              </a:spcBef>
              <a:buFont typeface="Arial" panose="020B0604020202020204" pitchFamily="34" charset="0"/>
              <a:buChar char="•"/>
            </a:pPr>
            <a:r>
              <a:rPr lang="da-DK" sz="2200" err="1"/>
              <a:t>Create</a:t>
            </a:r>
            <a:r>
              <a:rPr lang="da-DK" sz="2200"/>
              <a:t> file</a:t>
            </a:r>
          </a:p>
          <a:p>
            <a:pPr marL="685800" lvl="1" indent="-228600">
              <a:lnSpc>
                <a:spcPct val="90000"/>
              </a:lnSpc>
              <a:spcBef>
                <a:spcPts val="1000"/>
              </a:spcBef>
              <a:buFont typeface="Arial" panose="020B0604020202020204" pitchFamily="34" charset="0"/>
              <a:buChar char="•"/>
            </a:pPr>
            <a:r>
              <a:rPr lang="da-DK" sz="1700"/>
              <a:t>Part</a:t>
            </a:r>
          </a:p>
          <a:p>
            <a:pPr marL="685800" lvl="1" indent="-228600">
              <a:lnSpc>
                <a:spcPct val="90000"/>
              </a:lnSpc>
              <a:spcBef>
                <a:spcPts val="1000"/>
              </a:spcBef>
              <a:buFont typeface="Arial" panose="020B0604020202020204" pitchFamily="34" charset="0"/>
              <a:buChar char="•"/>
            </a:pPr>
            <a:r>
              <a:rPr lang="da-DK" sz="1700"/>
              <a:t>Assembly</a:t>
            </a:r>
          </a:p>
          <a:p>
            <a:pPr marL="685800" lvl="1" indent="-228600">
              <a:lnSpc>
                <a:spcPct val="90000"/>
              </a:lnSpc>
              <a:spcBef>
                <a:spcPts val="1000"/>
              </a:spcBef>
              <a:buFont typeface="Arial" panose="020B0604020202020204" pitchFamily="34" charset="0"/>
              <a:buChar char="•"/>
            </a:pPr>
            <a:r>
              <a:rPr lang="da-DK" sz="1700" err="1"/>
              <a:t>Drawing</a:t>
            </a:r>
            <a:endParaRPr lang="da-DK" sz="1700"/>
          </a:p>
          <a:p>
            <a:pPr marL="685800" lvl="1" indent="-228600">
              <a:lnSpc>
                <a:spcPct val="90000"/>
              </a:lnSpc>
              <a:spcBef>
                <a:spcPts val="1000"/>
              </a:spcBef>
              <a:buFont typeface="Arial" panose="020B0604020202020204" pitchFamily="34" charset="0"/>
              <a:buChar char="•"/>
            </a:pPr>
            <a:r>
              <a:rPr lang="da-DK" sz="1700"/>
              <a:t>Presentation</a:t>
            </a:r>
          </a:p>
          <a:p>
            <a:endParaRPr lang="da-DK"/>
          </a:p>
        </p:txBody>
      </p:sp>
      <p:sp>
        <p:nvSpPr>
          <p:cNvPr id="6" name="Tekstfelt 1">
            <a:extLst>
              <a:ext uri="{FF2B5EF4-FFF2-40B4-BE49-F238E27FC236}">
                <a16:creationId xmlns:a16="http://schemas.microsoft.com/office/drawing/2014/main" id="{CACC3A56-D5F2-C431-A799-E032AF039AA6}"/>
              </a:ext>
            </a:extLst>
          </p:cNvPr>
          <p:cNvSpPr txBox="1"/>
          <p:nvPr/>
        </p:nvSpPr>
        <p:spPr>
          <a:xfrm>
            <a:off x="4362450" y="1690688"/>
            <a:ext cx="7486650" cy="1200329"/>
          </a:xfrm>
          <a:prstGeom prst="rect">
            <a:avLst/>
          </a:prstGeom>
          <a:noFill/>
        </p:spPr>
        <p:txBody>
          <a:bodyPr wrap="square" rtlCol="0">
            <a:spAutoFit/>
          </a:bodyPr>
          <a:lstStyle/>
          <a:p>
            <a:r>
              <a:rPr lang="da-DK" dirty="0"/>
              <a:t>To </a:t>
            </a:r>
            <a:r>
              <a:rPr lang="da-DK" dirty="0" err="1"/>
              <a:t>create</a:t>
            </a:r>
            <a:r>
              <a:rPr lang="da-DK" dirty="0"/>
              <a:t> a new Part file from the </a:t>
            </a:r>
            <a:r>
              <a:rPr lang="da-DK" dirty="0" err="1"/>
              <a:t>welcome</a:t>
            </a:r>
            <a:r>
              <a:rPr lang="da-DK" dirty="0"/>
              <a:t> screen, </a:t>
            </a:r>
            <a:r>
              <a:rPr lang="da-DK" dirty="0" err="1"/>
              <a:t>can</a:t>
            </a:r>
            <a:r>
              <a:rPr lang="da-DK" dirty="0"/>
              <a:t> </a:t>
            </a:r>
            <a:r>
              <a:rPr lang="da-DK" dirty="0" err="1"/>
              <a:t>be</a:t>
            </a:r>
            <a:r>
              <a:rPr lang="da-DK" dirty="0"/>
              <a:t> done in </a:t>
            </a:r>
            <a:r>
              <a:rPr lang="da-DK" dirty="0" err="1"/>
              <a:t>two</a:t>
            </a:r>
            <a:r>
              <a:rPr lang="da-DK" dirty="0"/>
              <a:t> </a:t>
            </a:r>
            <a:r>
              <a:rPr lang="da-DK" dirty="0" err="1"/>
              <a:t>ways</a:t>
            </a:r>
            <a:r>
              <a:rPr lang="da-DK" dirty="0"/>
              <a:t>. If </a:t>
            </a:r>
            <a:r>
              <a:rPr lang="da-DK" dirty="0" err="1"/>
              <a:t>we</a:t>
            </a:r>
            <a:r>
              <a:rPr lang="da-DK" dirty="0"/>
              <a:t> open the drop-</a:t>
            </a:r>
            <a:r>
              <a:rPr lang="da-DK" dirty="0" err="1"/>
              <a:t>down</a:t>
            </a:r>
            <a:r>
              <a:rPr lang="da-DK" dirty="0"/>
              <a:t> menu, </a:t>
            </a:r>
            <a:r>
              <a:rPr lang="da-DK" dirty="0" err="1"/>
              <a:t>we</a:t>
            </a:r>
            <a:r>
              <a:rPr lang="da-DK" dirty="0"/>
              <a:t> </a:t>
            </a:r>
            <a:r>
              <a:rPr lang="da-DK" dirty="0" err="1"/>
              <a:t>can</a:t>
            </a:r>
            <a:r>
              <a:rPr lang="da-DK" dirty="0"/>
              <a:t> </a:t>
            </a:r>
            <a:r>
              <a:rPr lang="da-DK" dirty="0" err="1"/>
              <a:t>choose</a:t>
            </a:r>
            <a:r>
              <a:rPr lang="da-DK" dirty="0"/>
              <a:t> </a:t>
            </a:r>
            <a:r>
              <a:rPr lang="da-DK" dirty="0" err="1"/>
              <a:t>between</a:t>
            </a:r>
            <a:r>
              <a:rPr lang="da-DK" dirty="0"/>
              <a:t> the </a:t>
            </a:r>
            <a:r>
              <a:rPr lang="da-DK" dirty="0" err="1"/>
              <a:t>four</a:t>
            </a:r>
            <a:r>
              <a:rPr lang="da-DK" dirty="0"/>
              <a:t> file types. Press </a:t>
            </a:r>
            <a:r>
              <a:rPr lang="da-DK" i="1" dirty="0"/>
              <a:t>”Part”</a:t>
            </a:r>
            <a:r>
              <a:rPr lang="da-DK" dirty="0"/>
              <a:t> and a standard Part file </a:t>
            </a:r>
            <a:r>
              <a:rPr lang="da-DK" dirty="0" err="1"/>
              <a:t>will</a:t>
            </a:r>
            <a:r>
              <a:rPr lang="da-DK" dirty="0"/>
              <a:t> </a:t>
            </a:r>
            <a:r>
              <a:rPr lang="da-DK" dirty="0" err="1"/>
              <a:t>be</a:t>
            </a:r>
            <a:r>
              <a:rPr lang="da-DK" dirty="0"/>
              <a:t> </a:t>
            </a:r>
            <a:r>
              <a:rPr lang="da-DK" dirty="0" err="1"/>
              <a:t>created</a:t>
            </a:r>
            <a:r>
              <a:rPr lang="da-DK" dirty="0"/>
              <a:t>.</a:t>
            </a:r>
            <a:endParaRPr lang="da-DK" i="1" dirty="0"/>
          </a:p>
        </p:txBody>
      </p:sp>
      <p:pic>
        <p:nvPicPr>
          <p:cNvPr id="7" name="Billede 5">
            <a:extLst>
              <a:ext uri="{FF2B5EF4-FFF2-40B4-BE49-F238E27FC236}">
                <a16:creationId xmlns:a16="http://schemas.microsoft.com/office/drawing/2014/main" id="{60A2C650-61B5-941C-E24B-9D94F193C8ED}"/>
              </a:ext>
            </a:extLst>
          </p:cNvPr>
          <p:cNvPicPr>
            <a:picLocks noChangeAspect="1"/>
          </p:cNvPicPr>
          <p:nvPr/>
        </p:nvPicPr>
        <p:blipFill>
          <a:blip r:embed="rId2"/>
          <a:stretch>
            <a:fillRect/>
          </a:stretch>
        </p:blipFill>
        <p:spPr>
          <a:xfrm>
            <a:off x="4362450" y="2893358"/>
            <a:ext cx="6409628" cy="3680508"/>
          </a:xfrm>
          <a:prstGeom prst="rect">
            <a:avLst/>
          </a:prstGeom>
        </p:spPr>
      </p:pic>
    </p:spTree>
    <p:extLst>
      <p:ext uri="{BB962C8B-B14F-4D97-AF65-F5344CB8AC3E}">
        <p14:creationId xmlns:p14="http://schemas.microsoft.com/office/powerpoint/2010/main" val="144102143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D5C09CA-368A-0ED6-0AF5-238665349DEF}"/>
              </a:ext>
            </a:extLst>
          </p:cNvPr>
          <p:cNvSpPr>
            <a:spLocks noGrp="1"/>
          </p:cNvSpPr>
          <p:nvPr>
            <p:ph type="title"/>
          </p:nvPr>
        </p:nvSpPr>
        <p:spPr/>
        <p:txBody>
          <a:bodyPr/>
          <a:lstStyle/>
          <a:p>
            <a:r>
              <a:rPr lang="de-DE" dirty="0"/>
              <a:t>Welcome screen</a:t>
            </a:r>
          </a:p>
        </p:txBody>
      </p:sp>
      <p:sp>
        <p:nvSpPr>
          <p:cNvPr id="3" name="Tekstfelt 21">
            <a:extLst>
              <a:ext uri="{FF2B5EF4-FFF2-40B4-BE49-F238E27FC236}">
                <a16:creationId xmlns:a16="http://schemas.microsoft.com/office/drawing/2014/main" id="{C272F293-FE6B-DF58-7B14-0E9903A0B2F1}"/>
              </a:ext>
            </a:extLst>
          </p:cNvPr>
          <p:cNvSpPr txBox="1"/>
          <p:nvPr/>
        </p:nvSpPr>
        <p:spPr>
          <a:xfrm>
            <a:off x="933450" y="1690688"/>
            <a:ext cx="2904364" cy="1166812"/>
          </a:xfrm>
          <a:prstGeom prst="rect">
            <a:avLst/>
          </a:prstGeom>
        </p:spPr>
        <p:txBody>
          <a:bodyPr vert="horz" lIns="91440" tIns="45720" rIns="91440" bIns="45720" rtlCol="0">
            <a:normAutofit/>
          </a:bodyPr>
          <a:lstStyle/>
          <a:p>
            <a:pPr marL="228600" indent="-228600">
              <a:lnSpc>
                <a:spcPct val="90000"/>
              </a:lnSpc>
              <a:spcBef>
                <a:spcPts val="1000"/>
              </a:spcBef>
              <a:buFont typeface="Arial" panose="020B0604020202020204" pitchFamily="34" charset="0"/>
              <a:buChar char="•"/>
            </a:pPr>
            <a:r>
              <a:rPr lang="da-DK" sz="2200" dirty="0">
                <a:solidFill>
                  <a:schemeClr val="bg1">
                    <a:lumMod val="85000"/>
                  </a:schemeClr>
                </a:solidFill>
              </a:rPr>
              <a:t>Project folders</a:t>
            </a:r>
          </a:p>
          <a:p>
            <a:pPr marL="685800" lvl="2" indent="-228600">
              <a:lnSpc>
                <a:spcPct val="90000"/>
              </a:lnSpc>
              <a:spcBef>
                <a:spcPts val="1000"/>
              </a:spcBef>
              <a:buFont typeface="Arial" panose="020B0604020202020204" pitchFamily="34" charset="0"/>
              <a:buChar char="•"/>
            </a:pPr>
            <a:r>
              <a:rPr lang="da-DK" sz="1700" dirty="0">
                <a:solidFill>
                  <a:schemeClr val="bg1">
                    <a:lumMod val="85000"/>
                  </a:schemeClr>
                </a:solidFill>
              </a:rPr>
              <a:t>Create new project</a:t>
            </a:r>
          </a:p>
          <a:p>
            <a:pPr marL="685800" lvl="2" indent="-228600">
              <a:lnSpc>
                <a:spcPct val="90000"/>
              </a:lnSpc>
              <a:spcBef>
                <a:spcPts val="1000"/>
              </a:spcBef>
              <a:buFont typeface="Arial" panose="020B0604020202020204" pitchFamily="34" charset="0"/>
              <a:buChar char="•"/>
            </a:pPr>
            <a:r>
              <a:rPr lang="da-DK" sz="1700" dirty="0">
                <a:solidFill>
                  <a:schemeClr val="bg1">
                    <a:lumMod val="85000"/>
                  </a:schemeClr>
                </a:solidFill>
              </a:rPr>
              <a:t>File location</a:t>
            </a:r>
          </a:p>
        </p:txBody>
      </p:sp>
      <p:sp>
        <p:nvSpPr>
          <p:cNvPr id="4" name="Tekstfelt 22">
            <a:extLst>
              <a:ext uri="{FF2B5EF4-FFF2-40B4-BE49-F238E27FC236}">
                <a16:creationId xmlns:a16="http://schemas.microsoft.com/office/drawing/2014/main" id="{D0B13BD1-8F04-1336-4652-09CFEC90A866}"/>
              </a:ext>
            </a:extLst>
          </p:cNvPr>
          <p:cNvSpPr txBox="1"/>
          <p:nvPr/>
        </p:nvSpPr>
        <p:spPr>
          <a:xfrm>
            <a:off x="933450" y="2917127"/>
            <a:ext cx="2904364" cy="2083647"/>
          </a:xfrm>
          <a:prstGeom prst="rect">
            <a:avLst/>
          </a:prstGeom>
          <a:noFill/>
        </p:spPr>
        <p:txBody>
          <a:bodyPr wrap="square" rtlCol="0">
            <a:spAutoFit/>
          </a:bodyPr>
          <a:lstStyle/>
          <a:p>
            <a:pPr marL="228600" indent="-228600">
              <a:lnSpc>
                <a:spcPct val="90000"/>
              </a:lnSpc>
              <a:spcBef>
                <a:spcPts val="1000"/>
              </a:spcBef>
              <a:buFont typeface="Arial" panose="020B0604020202020204" pitchFamily="34" charset="0"/>
              <a:buChar char="•"/>
            </a:pPr>
            <a:r>
              <a:rPr lang="da-DK" sz="2200">
                <a:solidFill>
                  <a:schemeClr val="bg1">
                    <a:lumMod val="85000"/>
                  </a:schemeClr>
                </a:solidFill>
              </a:rPr>
              <a:t>Application </a:t>
            </a:r>
            <a:r>
              <a:rPr lang="da-DK" sz="2200" err="1">
                <a:solidFill>
                  <a:schemeClr val="bg1">
                    <a:lumMod val="85000"/>
                  </a:schemeClr>
                </a:solidFill>
              </a:rPr>
              <a:t>settings</a:t>
            </a:r>
            <a:endParaRPr lang="da-DK" sz="2200">
              <a:solidFill>
                <a:schemeClr val="bg1">
                  <a:lumMod val="85000"/>
                </a:schemeClr>
              </a:solidFill>
            </a:endParaRPr>
          </a:p>
          <a:p>
            <a:pPr marL="685800" lvl="1" indent="-228600">
              <a:lnSpc>
                <a:spcPct val="90000"/>
              </a:lnSpc>
              <a:spcBef>
                <a:spcPts val="1000"/>
              </a:spcBef>
              <a:buFont typeface="Arial" panose="020B0604020202020204" pitchFamily="34" charset="0"/>
              <a:buChar char="•"/>
            </a:pPr>
            <a:r>
              <a:rPr lang="da-DK" sz="1700">
                <a:solidFill>
                  <a:schemeClr val="bg1">
                    <a:lumMod val="85000"/>
                  </a:schemeClr>
                </a:solidFill>
              </a:rPr>
              <a:t>Units</a:t>
            </a:r>
          </a:p>
          <a:p>
            <a:pPr marL="685800" lvl="1" indent="-228600">
              <a:lnSpc>
                <a:spcPct val="90000"/>
              </a:lnSpc>
              <a:spcBef>
                <a:spcPts val="1000"/>
              </a:spcBef>
              <a:buFont typeface="Arial" panose="020B0604020202020204" pitchFamily="34" charset="0"/>
              <a:buChar char="•"/>
            </a:pPr>
            <a:r>
              <a:rPr lang="da-DK" sz="1700">
                <a:solidFill>
                  <a:schemeClr val="bg1">
                    <a:lumMod val="85000"/>
                  </a:schemeClr>
                </a:solidFill>
              </a:rPr>
              <a:t>ISO standard</a:t>
            </a:r>
          </a:p>
          <a:p>
            <a:pPr marL="685800" lvl="1" indent="-228600">
              <a:lnSpc>
                <a:spcPct val="90000"/>
              </a:lnSpc>
              <a:spcBef>
                <a:spcPts val="1000"/>
              </a:spcBef>
              <a:buFont typeface="Arial" panose="020B0604020202020204" pitchFamily="34" charset="0"/>
              <a:buChar char="•"/>
            </a:pPr>
            <a:endParaRPr lang="da-DK">
              <a:solidFill>
                <a:schemeClr val="bg1">
                  <a:lumMod val="85000"/>
                </a:schemeClr>
              </a:solidFill>
            </a:endParaRPr>
          </a:p>
          <a:p>
            <a:endParaRPr lang="da-DK"/>
          </a:p>
        </p:txBody>
      </p:sp>
      <p:sp>
        <p:nvSpPr>
          <p:cNvPr id="5" name="Tekstfelt 23">
            <a:extLst>
              <a:ext uri="{FF2B5EF4-FFF2-40B4-BE49-F238E27FC236}">
                <a16:creationId xmlns:a16="http://schemas.microsoft.com/office/drawing/2014/main" id="{EEA835A5-1670-4D52-716D-5577E740C115}"/>
              </a:ext>
            </a:extLst>
          </p:cNvPr>
          <p:cNvSpPr txBox="1"/>
          <p:nvPr/>
        </p:nvSpPr>
        <p:spPr>
          <a:xfrm>
            <a:off x="933450" y="4524375"/>
            <a:ext cx="2904364" cy="2211888"/>
          </a:xfrm>
          <a:prstGeom prst="rect">
            <a:avLst/>
          </a:prstGeom>
          <a:noFill/>
        </p:spPr>
        <p:txBody>
          <a:bodyPr wrap="square" rtlCol="0">
            <a:spAutoFit/>
          </a:bodyPr>
          <a:lstStyle/>
          <a:p>
            <a:pPr marL="228600" indent="-228600">
              <a:lnSpc>
                <a:spcPct val="90000"/>
              </a:lnSpc>
              <a:spcBef>
                <a:spcPts val="1000"/>
              </a:spcBef>
              <a:buFont typeface="Arial" panose="020B0604020202020204" pitchFamily="34" charset="0"/>
              <a:buChar char="•"/>
            </a:pPr>
            <a:r>
              <a:rPr lang="da-DK" sz="2200" err="1"/>
              <a:t>Create</a:t>
            </a:r>
            <a:r>
              <a:rPr lang="da-DK" sz="2200"/>
              <a:t> file</a:t>
            </a:r>
          </a:p>
          <a:p>
            <a:pPr marL="685800" lvl="1" indent="-228600">
              <a:lnSpc>
                <a:spcPct val="90000"/>
              </a:lnSpc>
              <a:spcBef>
                <a:spcPts val="1000"/>
              </a:spcBef>
              <a:buFont typeface="Arial" panose="020B0604020202020204" pitchFamily="34" charset="0"/>
              <a:buChar char="•"/>
            </a:pPr>
            <a:r>
              <a:rPr lang="da-DK" sz="1700"/>
              <a:t>Part</a:t>
            </a:r>
          </a:p>
          <a:p>
            <a:pPr marL="685800" lvl="1" indent="-228600">
              <a:lnSpc>
                <a:spcPct val="90000"/>
              </a:lnSpc>
              <a:spcBef>
                <a:spcPts val="1000"/>
              </a:spcBef>
              <a:buFont typeface="Arial" panose="020B0604020202020204" pitchFamily="34" charset="0"/>
              <a:buChar char="•"/>
            </a:pPr>
            <a:r>
              <a:rPr lang="da-DK" sz="1700"/>
              <a:t>Assembly</a:t>
            </a:r>
          </a:p>
          <a:p>
            <a:pPr marL="685800" lvl="1" indent="-228600">
              <a:lnSpc>
                <a:spcPct val="90000"/>
              </a:lnSpc>
              <a:spcBef>
                <a:spcPts val="1000"/>
              </a:spcBef>
              <a:buFont typeface="Arial" panose="020B0604020202020204" pitchFamily="34" charset="0"/>
              <a:buChar char="•"/>
            </a:pPr>
            <a:r>
              <a:rPr lang="da-DK" sz="1700" err="1"/>
              <a:t>Drawing</a:t>
            </a:r>
            <a:endParaRPr lang="da-DK" sz="1700"/>
          </a:p>
          <a:p>
            <a:pPr marL="685800" lvl="1" indent="-228600">
              <a:lnSpc>
                <a:spcPct val="90000"/>
              </a:lnSpc>
              <a:spcBef>
                <a:spcPts val="1000"/>
              </a:spcBef>
              <a:buFont typeface="Arial" panose="020B0604020202020204" pitchFamily="34" charset="0"/>
              <a:buChar char="•"/>
            </a:pPr>
            <a:r>
              <a:rPr lang="da-DK" sz="1700"/>
              <a:t>Presentation</a:t>
            </a:r>
          </a:p>
          <a:p>
            <a:endParaRPr lang="da-DK"/>
          </a:p>
        </p:txBody>
      </p:sp>
      <p:sp>
        <p:nvSpPr>
          <p:cNvPr id="6" name="Tekstfelt 2">
            <a:extLst>
              <a:ext uri="{FF2B5EF4-FFF2-40B4-BE49-F238E27FC236}">
                <a16:creationId xmlns:a16="http://schemas.microsoft.com/office/drawing/2014/main" id="{5A877C8E-935D-1FA2-568F-9AC280499B4A}"/>
              </a:ext>
            </a:extLst>
          </p:cNvPr>
          <p:cNvSpPr txBox="1"/>
          <p:nvPr/>
        </p:nvSpPr>
        <p:spPr>
          <a:xfrm>
            <a:off x="4045586" y="1690688"/>
            <a:ext cx="7486650" cy="1200329"/>
          </a:xfrm>
          <a:prstGeom prst="rect">
            <a:avLst/>
          </a:prstGeom>
          <a:noFill/>
        </p:spPr>
        <p:txBody>
          <a:bodyPr wrap="square" rtlCol="0">
            <a:spAutoFit/>
          </a:bodyPr>
          <a:lstStyle/>
          <a:p>
            <a:r>
              <a:rPr lang="da-DK" dirty="0"/>
              <a:t>If </a:t>
            </a:r>
            <a:r>
              <a:rPr lang="da-DK" dirty="0" err="1"/>
              <a:t>we</a:t>
            </a:r>
            <a:r>
              <a:rPr lang="da-DK" dirty="0"/>
              <a:t> </a:t>
            </a:r>
            <a:r>
              <a:rPr lang="da-DK" dirty="0" err="1"/>
              <a:t>press</a:t>
            </a:r>
            <a:r>
              <a:rPr lang="da-DK" dirty="0"/>
              <a:t> </a:t>
            </a:r>
            <a:r>
              <a:rPr lang="da-DK" i="1" dirty="0"/>
              <a:t>”New”</a:t>
            </a:r>
            <a:r>
              <a:rPr lang="da-DK" dirty="0"/>
              <a:t>, a </a:t>
            </a:r>
            <a:r>
              <a:rPr lang="da-DK" dirty="0" err="1"/>
              <a:t>window</a:t>
            </a:r>
            <a:r>
              <a:rPr lang="da-DK" dirty="0"/>
              <a:t> </a:t>
            </a:r>
            <a:r>
              <a:rPr lang="da-DK" dirty="0" err="1"/>
              <a:t>will</a:t>
            </a:r>
            <a:r>
              <a:rPr lang="da-DK" dirty="0"/>
              <a:t> open with </a:t>
            </a:r>
            <a:r>
              <a:rPr lang="da-DK" dirty="0" err="1"/>
              <a:t>additional</a:t>
            </a:r>
            <a:r>
              <a:rPr lang="da-DK" dirty="0"/>
              <a:t> options like for </a:t>
            </a:r>
            <a:r>
              <a:rPr lang="da-DK" dirty="0" err="1"/>
              <a:t>example</a:t>
            </a:r>
            <a:r>
              <a:rPr lang="da-DK" dirty="0"/>
              <a:t> </a:t>
            </a:r>
            <a:r>
              <a:rPr lang="da-DK" i="1" dirty="0"/>
              <a:t>”</a:t>
            </a:r>
            <a:r>
              <a:rPr lang="da-DK" i="1" dirty="0" err="1"/>
              <a:t>Sheet</a:t>
            </a:r>
            <a:r>
              <a:rPr lang="da-DK" i="1" dirty="0"/>
              <a:t> metal”. </a:t>
            </a:r>
            <a:r>
              <a:rPr lang="da-DK" dirty="0"/>
              <a:t>In </a:t>
            </a:r>
            <a:r>
              <a:rPr lang="da-DK" dirty="0" err="1"/>
              <a:t>this</a:t>
            </a:r>
            <a:r>
              <a:rPr lang="da-DK" dirty="0"/>
              <a:t> </a:t>
            </a:r>
            <a:r>
              <a:rPr lang="da-DK" dirty="0" err="1"/>
              <a:t>project</a:t>
            </a:r>
            <a:r>
              <a:rPr lang="da-DK" dirty="0"/>
              <a:t> </a:t>
            </a:r>
            <a:r>
              <a:rPr lang="da-DK" dirty="0" err="1"/>
              <a:t>we</a:t>
            </a:r>
            <a:r>
              <a:rPr lang="da-DK" dirty="0"/>
              <a:t> </a:t>
            </a:r>
            <a:r>
              <a:rPr lang="da-DK" dirty="0" err="1"/>
              <a:t>will</a:t>
            </a:r>
            <a:r>
              <a:rPr lang="da-DK" dirty="0"/>
              <a:t> </a:t>
            </a:r>
            <a:r>
              <a:rPr lang="da-DK" dirty="0" err="1"/>
              <a:t>only</a:t>
            </a:r>
            <a:r>
              <a:rPr lang="da-DK" dirty="0"/>
              <a:t> </a:t>
            </a:r>
            <a:r>
              <a:rPr lang="da-DK" dirty="0" err="1"/>
              <a:t>create</a:t>
            </a:r>
            <a:r>
              <a:rPr lang="da-DK" dirty="0"/>
              <a:t> Standard parts.</a:t>
            </a:r>
            <a:endParaRPr lang="da-DK" i="1" dirty="0"/>
          </a:p>
          <a:p>
            <a:endParaRPr lang="en-US" dirty="0"/>
          </a:p>
        </p:txBody>
      </p:sp>
      <p:pic>
        <p:nvPicPr>
          <p:cNvPr id="7" name="Billede 5">
            <a:extLst>
              <a:ext uri="{FF2B5EF4-FFF2-40B4-BE49-F238E27FC236}">
                <a16:creationId xmlns:a16="http://schemas.microsoft.com/office/drawing/2014/main" id="{A97308F7-DDA7-163D-FE54-BE3D92D4CC2B}"/>
              </a:ext>
            </a:extLst>
          </p:cNvPr>
          <p:cNvPicPr>
            <a:picLocks noChangeAspect="1"/>
          </p:cNvPicPr>
          <p:nvPr/>
        </p:nvPicPr>
        <p:blipFill>
          <a:blip r:embed="rId2"/>
          <a:stretch>
            <a:fillRect/>
          </a:stretch>
        </p:blipFill>
        <p:spPr>
          <a:xfrm>
            <a:off x="4045586" y="2672239"/>
            <a:ext cx="7270450" cy="4064024"/>
          </a:xfrm>
          <a:prstGeom prst="rect">
            <a:avLst/>
          </a:prstGeom>
        </p:spPr>
      </p:pic>
    </p:spTree>
    <p:extLst>
      <p:ext uri="{BB962C8B-B14F-4D97-AF65-F5344CB8AC3E}">
        <p14:creationId xmlns:p14="http://schemas.microsoft.com/office/powerpoint/2010/main" val="398001927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17DA688-C7FC-5D6E-6AC9-382A00F47E0E}"/>
              </a:ext>
            </a:extLst>
          </p:cNvPr>
          <p:cNvSpPr>
            <a:spLocks noGrp="1"/>
          </p:cNvSpPr>
          <p:nvPr>
            <p:ph type="title"/>
          </p:nvPr>
        </p:nvSpPr>
        <p:spPr/>
        <p:txBody>
          <a:bodyPr/>
          <a:lstStyle/>
          <a:p>
            <a:r>
              <a:rPr lang="de-DE" dirty="0"/>
              <a:t>Welcome screen</a:t>
            </a:r>
          </a:p>
        </p:txBody>
      </p:sp>
      <p:sp>
        <p:nvSpPr>
          <p:cNvPr id="3" name="Tekstfelt 21">
            <a:extLst>
              <a:ext uri="{FF2B5EF4-FFF2-40B4-BE49-F238E27FC236}">
                <a16:creationId xmlns:a16="http://schemas.microsoft.com/office/drawing/2014/main" id="{52499EA0-0334-8CED-16C4-C3322FA6E150}"/>
              </a:ext>
            </a:extLst>
          </p:cNvPr>
          <p:cNvSpPr txBox="1"/>
          <p:nvPr/>
        </p:nvSpPr>
        <p:spPr>
          <a:xfrm>
            <a:off x="933450" y="1690688"/>
            <a:ext cx="2904364" cy="1166812"/>
          </a:xfrm>
          <a:prstGeom prst="rect">
            <a:avLst/>
          </a:prstGeom>
        </p:spPr>
        <p:txBody>
          <a:bodyPr vert="horz" lIns="91440" tIns="45720" rIns="91440" bIns="45720" rtlCol="0">
            <a:normAutofit/>
          </a:bodyPr>
          <a:lstStyle/>
          <a:p>
            <a:pPr marL="228600" indent="-228600">
              <a:lnSpc>
                <a:spcPct val="90000"/>
              </a:lnSpc>
              <a:spcBef>
                <a:spcPts val="1000"/>
              </a:spcBef>
              <a:buFont typeface="Arial" panose="020B0604020202020204" pitchFamily="34" charset="0"/>
              <a:buChar char="•"/>
            </a:pPr>
            <a:r>
              <a:rPr lang="da-DK" sz="2200" dirty="0">
                <a:solidFill>
                  <a:schemeClr val="bg1">
                    <a:lumMod val="85000"/>
                  </a:schemeClr>
                </a:solidFill>
              </a:rPr>
              <a:t>Project folders</a:t>
            </a:r>
          </a:p>
          <a:p>
            <a:pPr marL="685800" lvl="2" indent="-228600">
              <a:lnSpc>
                <a:spcPct val="90000"/>
              </a:lnSpc>
              <a:spcBef>
                <a:spcPts val="1000"/>
              </a:spcBef>
              <a:buFont typeface="Arial" panose="020B0604020202020204" pitchFamily="34" charset="0"/>
              <a:buChar char="•"/>
            </a:pPr>
            <a:r>
              <a:rPr lang="da-DK" sz="1700" dirty="0">
                <a:solidFill>
                  <a:schemeClr val="bg1">
                    <a:lumMod val="85000"/>
                  </a:schemeClr>
                </a:solidFill>
              </a:rPr>
              <a:t>Create new project</a:t>
            </a:r>
          </a:p>
          <a:p>
            <a:pPr marL="685800" lvl="2" indent="-228600">
              <a:lnSpc>
                <a:spcPct val="90000"/>
              </a:lnSpc>
              <a:spcBef>
                <a:spcPts val="1000"/>
              </a:spcBef>
              <a:buFont typeface="Arial" panose="020B0604020202020204" pitchFamily="34" charset="0"/>
              <a:buChar char="•"/>
            </a:pPr>
            <a:r>
              <a:rPr lang="da-DK" sz="1700" dirty="0">
                <a:solidFill>
                  <a:schemeClr val="bg1">
                    <a:lumMod val="85000"/>
                  </a:schemeClr>
                </a:solidFill>
              </a:rPr>
              <a:t>File location</a:t>
            </a:r>
          </a:p>
        </p:txBody>
      </p:sp>
      <p:sp>
        <p:nvSpPr>
          <p:cNvPr id="4" name="Tekstfelt 22">
            <a:extLst>
              <a:ext uri="{FF2B5EF4-FFF2-40B4-BE49-F238E27FC236}">
                <a16:creationId xmlns:a16="http://schemas.microsoft.com/office/drawing/2014/main" id="{E89CAD39-9D3E-B009-7624-9728720776A4}"/>
              </a:ext>
            </a:extLst>
          </p:cNvPr>
          <p:cNvSpPr txBox="1"/>
          <p:nvPr/>
        </p:nvSpPr>
        <p:spPr>
          <a:xfrm>
            <a:off x="933450" y="2917127"/>
            <a:ext cx="2904364" cy="2083647"/>
          </a:xfrm>
          <a:prstGeom prst="rect">
            <a:avLst/>
          </a:prstGeom>
          <a:noFill/>
        </p:spPr>
        <p:txBody>
          <a:bodyPr wrap="square" rtlCol="0">
            <a:spAutoFit/>
          </a:bodyPr>
          <a:lstStyle/>
          <a:p>
            <a:pPr marL="228600" indent="-228600">
              <a:lnSpc>
                <a:spcPct val="90000"/>
              </a:lnSpc>
              <a:spcBef>
                <a:spcPts val="1000"/>
              </a:spcBef>
              <a:buFont typeface="Arial" panose="020B0604020202020204" pitchFamily="34" charset="0"/>
              <a:buChar char="•"/>
            </a:pPr>
            <a:r>
              <a:rPr lang="da-DK" sz="2200">
                <a:solidFill>
                  <a:schemeClr val="bg1">
                    <a:lumMod val="85000"/>
                  </a:schemeClr>
                </a:solidFill>
              </a:rPr>
              <a:t>Application </a:t>
            </a:r>
            <a:r>
              <a:rPr lang="da-DK" sz="2200" err="1">
                <a:solidFill>
                  <a:schemeClr val="bg1">
                    <a:lumMod val="85000"/>
                  </a:schemeClr>
                </a:solidFill>
              </a:rPr>
              <a:t>settings</a:t>
            </a:r>
            <a:endParaRPr lang="da-DK" sz="2200">
              <a:solidFill>
                <a:schemeClr val="bg1">
                  <a:lumMod val="85000"/>
                </a:schemeClr>
              </a:solidFill>
            </a:endParaRPr>
          </a:p>
          <a:p>
            <a:pPr marL="685800" lvl="1" indent="-228600">
              <a:lnSpc>
                <a:spcPct val="90000"/>
              </a:lnSpc>
              <a:spcBef>
                <a:spcPts val="1000"/>
              </a:spcBef>
              <a:buFont typeface="Arial" panose="020B0604020202020204" pitchFamily="34" charset="0"/>
              <a:buChar char="•"/>
            </a:pPr>
            <a:r>
              <a:rPr lang="da-DK" sz="1700">
                <a:solidFill>
                  <a:schemeClr val="bg1">
                    <a:lumMod val="85000"/>
                  </a:schemeClr>
                </a:solidFill>
              </a:rPr>
              <a:t>Units</a:t>
            </a:r>
          </a:p>
          <a:p>
            <a:pPr marL="685800" lvl="1" indent="-228600">
              <a:lnSpc>
                <a:spcPct val="90000"/>
              </a:lnSpc>
              <a:spcBef>
                <a:spcPts val="1000"/>
              </a:spcBef>
              <a:buFont typeface="Arial" panose="020B0604020202020204" pitchFamily="34" charset="0"/>
              <a:buChar char="•"/>
            </a:pPr>
            <a:r>
              <a:rPr lang="da-DK" sz="1700">
                <a:solidFill>
                  <a:schemeClr val="bg1">
                    <a:lumMod val="85000"/>
                  </a:schemeClr>
                </a:solidFill>
              </a:rPr>
              <a:t>ISO standard</a:t>
            </a:r>
          </a:p>
          <a:p>
            <a:pPr marL="685800" lvl="1" indent="-228600">
              <a:lnSpc>
                <a:spcPct val="90000"/>
              </a:lnSpc>
              <a:spcBef>
                <a:spcPts val="1000"/>
              </a:spcBef>
              <a:buFont typeface="Arial" panose="020B0604020202020204" pitchFamily="34" charset="0"/>
              <a:buChar char="•"/>
            </a:pPr>
            <a:endParaRPr lang="da-DK">
              <a:solidFill>
                <a:schemeClr val="bg1">
                  <a:lumMod val="85000"/>
                </a:schemeClr>
              </a:solidFill>
            </a:endParaRPr>
          </a:p>
          <a:p>
            <a:endParaRPr lang="da-DK"/>
          </a:p>
        </p:txBody>
      </p:sp>
      <p:sp>
        <p:nvSpPr>
          <p:cNvPr id="5" name="Tekstfelt 23">
            <a:extLst>
              <a:ext uri="{FF2B5EF4-FFF2-40B4-BE49-F238E27FC236}">
                <a16:creationId xmlns:a16="http://schemas.microsoft.com/office/drawing/2014/main" id="{735B7001-0691-36A1-FE84-6AAACC74B2D2}"/>
              </a:ext>
            </a:extLst>
          </p:cNvPr>
          <p:cNvSpPr txBox="1"/>
          <p:nvPr/>
        </p:nvSpPr>
        <p:spPr>
          <a:xfrm>
            <a:off x="933450" y="4524375"/>
            <a:ext cx="2904364" cy="2211888"/>
          </a:xfrm>
          <a:prstGeom prst="rect">
            <a:avLst/>
          </a:prstGeom>
          <a:noFill/>
        </p:spPr>
        <p:txBody>
          <a:bodyPr wrap="square" rtlCol="0">
            <a:spAutoFit/>
          </a:bodyPr>
          <a:lstStyle/>
          <a:p>
            <a:pPr marL="228600" indent="-228600">
              <a:lnSpc>
                <a:spcPct val="90000"/>
              </a:lnSpc>
              <a:spcBef>
                <a:spcPts val="1000"/>
              </a:spcBef>
              <a:buFont typeface="Arial" panose="020B0604020202020204" pitchFamily="34" charset="0"/>
              <a:buChar char="•"/>
            </a:pPr>
            <a:r>
              <a:rPr lang="da-DK" sz="2200" err="1"/>
              <a:t>Create</a:t>
            </a:r>
            <a:r>
              <a:rPr lang="da-DK" sz="2200"/>
              <a:t> file</a:t>
            </a:r>
          </a:p>
          <a:p>
            <a:pPr marL="685800" lvl="1" indent="-228600">
              <a:lnSpc>
                <a:spcPct val="90000"/>
              </a:lnSpc>
              <a:spcBef>
                <a:spcPts val="1000"/>
              </a:spcBef>
              <a:buFont typeface="Arial" panose="020B0604020202020204" pitchFamily="34" charset="0"/>
              <a:buChar char="•"/>
            </a:pPr>
            <a:r>
              <a:rPr lang="da-DK" sz="1700"/>
              <a:t>Part</a:t>
            </a:r>
          </a:p>
          <a:p>
            <a:pPr marL="685800" lvl="1" indent="-228600">
              <a:lnSpc>
                <a:spcPct val="90000"/>
              </a:lnSpc>
              <a:spcBef>
                <a:spcPts val="1000"/>
              </a:spcBef>
              <a:buFont typeface="Arial" panose="020B0604020202020204" pitchFamily="34" charset="0"/>
              <a:buChar char="•"/>
            </a:pPr>
            <a:r>
              <a:rPr lang="da-DK" sz="1700"/>
              <a:t>Assembly</a:t>
            </a:r>
          </a:p>
          <a:p>
            <a:pPr marL="685800" lvl="1" indent="-228600">
              <a:lnSpc>
                <a:spcPct val="90000"/>
              </a:lnSpc>
              <a:spcBef>
                <a:spcPts val="1000"/>
              </a:spcBef>
              <a:buFont typeface="Arial" panose="020B0604020202020204" pitchFamily="34" charset="0"/>
              <a:buChar char="•"/>
            </a:pPr>
            <a:r>
              <a:rPr lang="da-DK" sz="1700" err="1"/>
              <a:t>Drawing</a:t>
            </a:r>
            <a:endParaRPr lang="da-DK" sz="1700"/>
          </a:p>
          <a:p>
            <a:pPr marL="685800" lvl="1" indent="-228600">
              <a:lnSpc>
                <a:spcPct val="90000"/>
              </a:lnSpc>
              <a:spcBef>
                <a:spcPts val="1000"/>
              </a:spcBef>
              <a:buFont typeface="Arial" panose="020B0604020202020204" pitchFamily="34" charset="0"/>
              <a:buChar char="•"/>
            </a:pPr>
            <a:r>
              <a:rPr lang="da-DK" sz="1700"/>
              <a:t>Presentation</a:t>
            </a:r>
          </a:p>
          <a:p>
            <a:endParaRPr lang="da-DK"/>
          </a:p>
        </p:txBody>
      </p:sp>
      <p:sp>
        <p:nvSpPr>
          <p:cNvPr id="6" name="Tekstfelt 2">
            <a:extLst>
              <a:ext uri="{FF2B5EF4-FFF2-40B4-BE49-F238E27FC236}">
                <a16:creationId xmlns:a16="http://schemas.microsoft.com/office/drawing/2014/main" id="{C5244548-CF34-C93D-A21F-36536E0B0418}"/>
              </a:ext>
            </a:extLst>
          </p:cNvPr>
          <p:cNvSpPr txBox="1"/>
          <p:nvPr/>
        </p:nvSpPr>
        <p:spPr>
          <a:xfrm>
            <a:off x="4045586" y="1517201"/>
            <a:ext cx="7486650" cy="1477328"/>
          </a:xfrm>
          <a:prstGeom prst="rect">
            <a:avLst/>
          </a:prstGeom>
          <a:noFill/>
        </p:spPr>
        <p:txBody>
          <a:bodyPr wrap="square" rtlCol="0">
            <a:spAutoFit/>
          </a:bodyPr>
          <a:lstStyle/>
          <a:p>
            <a:r>
              <a:rPr lang="da-DK" dirty="0"/>
              <a:t>If </a:t>
            </a:r>
            <a:r>
              <a:rPr lang="da-DK" dirty="0" err="1"/>
              <a:t>we</a:t>
            </a:r>
            <a:r>
              <a:rPr lang="da-DK" dirty="0"/>
              <a:t> </a:t>
            </a:r>
            <a:r>
              <a:rPr lang="da-DK" dirty="0" err="1"/>
              <a:t>press</a:t>
            </a:r>
            <a:r>
              <a:rPr lang="da-DK" dirty="0"/>
              <a:t> </a:t>
            </a:r>
            <a:r>
              <a:rPr lang="da-DK" i="1" dirty="0"/>
              <a:t>”New”</a:t>
            </a:r>
            <a:r>
              <a:rPr lang="da-DK" dirty="0"/>
              <a:t>, a </a:t>
            </a:r>
            <a:r>
              <a:rPr lang="da-DK" dirty="0" err="1"/>
              <a:t>window</a:t>
            </a:r>
            <a:r>
              <a:rPr lang="da-DK" dirty="0"/>
              <a:t> </a:t>
            </a:r>
            <a:r>
              <a:rPr lang="da-DK" dirty="0" err="1"/>
              <a:t>will</a:t>
            </a:r>
            <a:r>
              <a:rPr lang="da-DK" dirty="0"/>
              <a:t> open with </a:t>
            </a:r>
            <a:r>
              <a:rPr lang="da-DK" dirty="0" err="1"/>
              <a:t>additional</a:t>
            </a:r>
            <a:r>
              <a:rPr lang="da-DK" dirty="0"/>
              <a:t> options like for </a:t>
            </a:r>
            <a:r>
              <a:rPr lang="da-DK" dirty="0" err="1"/>
              <a:t>example</a:t>
            </a:r>
            <a:r>
              <a:rPr lang="da-DK" dirty="0"/>
              <a:t> </a:t>
            </a:r>
            <a:r>
              <a:rPr lang="da-DK" i="1" dirty="0"/>
              <a:t>”</a:t>
            </a:r>
            <a:r>
              <a:rPr lang="da-DK" i="1" dirty="0" err="1"/>
              <a:t>Sheet</a:t>
            </a:r>
            <a:r>
              <a:rPr lang="da-DK" i="1" dirty="0"/>
              <a:t> metal”. </a:t>
            </a:r>
            <a:r>
              <a:rPr lang="da-DK" dirty="0"/>
              <a:t>In </a:t>
            </a:r>
            <a:r>
              <a:rPr lang="da-DK" dirty="0" err="1"/>
              <a:t>this</a:t>
            </a:r>
            <a:r>
              <a:rPr lang="da-DK" dirty="0"/>
              <a:t> </a:t>
            </a:r>
            <a:r>
              <a:rPr lang="da-DK" dirty="0" err="1"/>
              <a:t>project</a:t>
            </a:r>
            <a:r>
              <a:rPr lang="da-DK" dirty="0"/>
              <a:t> </a:t>
            </a:r>
            <a:r>
              <a:rPr lang="da-DK" dirty="0" err="1"/>
              <a:t>we</a:t>
            </a:r>
            <a:r>
              <a:rPr lang="da-DK" dirty="0"/>
              <a:t> </a:t>
            </a:r>
            <a:r>
              <a:rPr lang="da-DK" dirty="0" err="1"/>
              <a:t>will</a:t>
            </a:r>
            <a:r>
              <a:rPr lang="da-DK" dirty="0"/>
              <a:t> </a:t>
            </a:r>
            <a:r>
              <a:rPr lang="da-DK" dirty="0" err="1"/>
              <a:t>only</a:t>
            </a:r>
            <a:r>
              <a:rPr lang="da-DK" dirty="0"/>
              <a:t> </a:t>
            </a:r>
            <a:r>
              <a:rPr lang="da-DK" dirty="0" err="1"/>
              <a:t>create</a:t>
            </a:r>
            <a:r>
              <a:rPr lang="da-DK" dirty="0"/>
              <a:t> Standard parts.</a:t>
            </a:r>
          </a:p>
          <a:p>
            <a:r>
              <a:rPr lang="da-DK" dirty="0" err="1"/>
              <a:t>When</a:t>
            </a:r>
            <a:r>
              <a:rPr lang="da-DK" dirty="0"/>
              <a:t> a file is </a:t>
            </a:r>
            <a:r>
              <a:rPr lang="da-DK" dirty="0" err="1"/>
              <a:t>created</a:t>
            </a:r>
            <a:r>
              <a:rPr lang="da-DK" dirty="0"/>
              <a:t>, it </a:t>
            </a:r>
            <a:r>
              <a:rPr lang="da-DK" dirty="0" err="1"/>
              <a:t>will</a:t>
            </a:r>
            <a:r>
              <a:rPr lang="da-DK" dirty="0"/>
              <a:t> </a:t>
            </a:r>
            <a:r>
              <a:rPr lang="da-DK" dirty="0" err="1"/>
              <a:t>be</a:t>
            </a:r>
            <a:r>
              <a:rPr lang="da-DK" dirty="0"/>
              <a:t> </a:t>
            </a:r>
            <a:r>
              <a:rPr lang="da-DK" dirty="0" err="1"/>
              <a:t>opened</a:t>
            </a:r>
            <a:r>
              <a:rPr lang="da-DK" dirty="0"/>
              <a:t> in the </a:t>
            </a:r>
            <a:r>
              <a:rPr lang="da-DK" dirty="0" err="1"/>
              <a:t>Inventor</a:t>
            </a:r>
            <a:r>
              <a:rPr lang="da-DK" dirty="0"/>
              <a:t> Workspace.</a:t>
            </a:r>
          </a:p>
          <a:p>
            <a:endParaRPr lang="en-US" dirty="0"/>
          </a:p>
        </p:txBody>
      </p:sp>
      <p:pic>
        <p:nvPicPr>
          <p:cNvPr id="7" name="Billede 5">
            <a:extLst>
              <a:ext uri="{FF2B5EF4-FFF2-40B4-BE49-F238E27FC236}">
                <a16:creationId xmlns:a16="http://schemas.microsoft.com/office/drawing/2014/main" id="{A297A868-7496-6824-9259-4ED0AFED65EF}"/>
              </a:ext>
            </a:extLst>
          </p:cNvPr>
          <p:cNvPicPr>
            <a:picLocks noChangeAspect="1"/>
          </p:cNvPicPr>
          <p:nvPr/>
        </p:nvPicPr>
        <p:blipFill>
          <a:blip r:embed="rId2"/>
          <a:stretch>
            <a:fillRect/>
          </a:stretch>
        </p:blipFill>
        <p:spPr>
          <a:xfrm>
            <a:off x="4045586" y="2672239"/>
            <a:ext cx="7270450" cy="4064024"/>
          </a:xfrm>
          <a:prstGeom prst="rect">
            <a:avLst/>
          </a:prstGeom>
        </p:spPr>
      </p:pic>
    </p:spTree>
    <p:extLst>
      <p:ext uri="{BB962C8B-B14F-4D97-AF65-F5344CB8AC3E}">
        <p14:creationId xmlns:p14="http://schemas.microsoft.com/office/powerpoint/2010/main" val="153194856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2F52278-9123-A5BA-4A05-0EBC56D909B6}"/>
              </a:ext>
            </a:extLst>
          </p:cNvPr>
          <p:cNvSpPr>
            <a:spLocks noGrp="1"/>
          </p:cNvSpPr>
          <p:nvPr>
            <p:ph type="title"/>
          </p:nvPr>
        </p:nvSpPr>
        <p:spPr/>
        <p:txBody>
          <a:bodyPr/>
          <a:lstStyle/>
          <a:p>
            <a:r>
              <a:rPr lang="de-DE" dirty="0"/>
              <a:t>Inventor Workspace</a:t>
            </a:r>
          </a:p>
        </p:txBody>
      </p:sp>
      <p:sp>
        <p:nvSpPr>
          <p:cNvPr id="3" name="Tekstfelt 6">
            <a:extLst>
              <a:ext uri="{FF2B5EF4-FFF2-40B4-BE49-F238E27FC236}">
                <a16:creationId xmlns:a16="http://schemas.microsoft.com/office/drawing/2014/main" id="{9224DB73-6052-0351-DE10-59752455EFDB}"/>
              </a:ext>
            </a:extLst>
          </p:cNvPr>
          <p:cNvSpPr txBox="1"/>
          <p:nvPr/>
        </p:nvSpPr>
        <p:spPr>
          <a:xfrm>
            <a:off x="809599" y="1690688"/>
            <a:ext cx="2831585" cy="4351338"/>
          </a:xfrm>
          <a:prstGeom prst="rect">
            <a:avLst/>
          </a:prstGeom>
        </p:spPr>
        <p:txBody>
          <a:bodyPr vert="horz" lIns="91440" tIns="45720" rIns="91440" bIns="45720" rtlCol="0">
            <a:normAutofit fontScale="85000" lnSpcReduction="20000"/>
          </a:bodyPr>
          <a:lstStyle/>
          <a:p>
            <a:pPr marL="228600" indent="-228600">
              <a:lnSpc>
                <a:spcPct val="90000"/>
              </a:lnSpc>
              <a:spcBef>
                <a:spcPts val="1000"/>
              </a:spcBef>
              <a:buFont typeface="Arial" panose="020B0604020202020204" pitchFamily="34" charset="0"/>
              <a:buChar char="•"/>
            </a:pPr>
            <a:r>
              <a:rPr lang="da-DK" sz="2400" dirty="0"/>
              <a:t>Menu - Ribbon</a:t>
            </a:r>
            <a:endParaRPr lang="da-DK" dirty="0"/>
          </a:p>
          <a:p>
            <a:pPr marL="685800" lvl="2" indent="-228600">
              <a:lnSpc>
                <a:spcPct val="90000"/>
              </a:lnSpc>
              <a:spcBef>
                <a:spcPts val="1000"/>
              </a:spcBef>
              <a:buFont typeface="Arial" panose="020B0604020202020204" pitchFamily="34" charset="0"/>
              <a:buChar char="•"/>
            </a:pPr>
            <a:r>
              <a:rPr lang="da-DK" dirty="0"/>
              <a:t>File </a:t>
            </a:r>
          </a:p>
          <a:p>
            <a:pPr marL="685800" lvl="2" indent="-228600">
              <a:lnSpc>
                <a:spcPct val="90000"/>
              </a:lnSpc>
              <a:spcBef>
                <a:spcPts val="1000"/>
              </a:spcBef>
              <a:buFont typeface="Arial" panose="020B0604020202020204" pitchFamily="34" charset="0"/>
              <a:buChar char="•"/>
            </a:pPr>
            <a:r>
              <a:rPr lang="da-DK" dirty="0" err="1"/>
              <a:t>Assemble</a:t>
            </a:r>
            <a:endParaRPr lang="da-DK" dirty="0"/>
          </a:p>
          <a:p>
            <a:pPr marL="685800" lvl="2" indent="-228600">
              <a:lnSpc>
                <a:spcPct val="90000"/>
              </a:lnSpc>
              <a:spcBef>
                <a:spcPts val="1000"/>
              </a:spcBef>
              <a:buFont typeface="Arial" panose="020B0604020202020204" pitchFamily="34" charset="0"/>
              <a:buChar char="•"/>
            </a:pPr>
            <a:r>
              <a:rPr lang="da-DK" dirty="0"/>
              <a:t>3D Model</a:t>
            </a:r>
          </a:p>
          <a:p>
            <a:pPr marL="685800" lvl="2" indent="-228600">
              <a:lnSpc>
                <a:spcPct val="90000"/>
              </a:lnSpc>
              <a:spcBef>
                <a:spcPts val="1000"/>
              </a:spcBef>
              <a:buFont typeface="Arial" panose="020B0604020202020204" pitchFamily="34" charset="0"/>
              <a:buChar char="•"/>
            </a:pPr>
            <a:r>
              <a:rPr lang="da-DK" dirty="0"/>
              <a:t>Sketch</a:t>
            </a:r>
          </a:p>
          <a:p>
            <a:pPr marL="685800" lvl="2" indent="-228600">
              <a:lnSpc>
                <a:spcPct val="90000"/>
              </a:lnSpc>
              <a:spcBef>
                <a:spcPts val="1000"/>
              </a:spcBef>
              <a:buFont typeface="Arial" panose="020B0604020202020204" pitchFamily="34" charset="0"/>
              <a:buChar char="•"/>
            </a:pPr>
            <a:r>
              <a:rPr lang="da-DK" dirty="0"/>
              <a:t>Tools for </a:t>
            </a:r>
            <a:r>
              <a:rPr lang="da-DK" dirty="0" err="1"/>
              <a:t>modelling</a:t>
            </a:r>
            <a:endParaRPr lang="da-DK" dirty="0"/>
          </a:p>
          <a:p>
            <a:pPr marL="228600" lvl="1" indent="-228600">
              <a:lnSpc>
                <a:spcPct val="90000"/>
              </a:lnSpc>
              <a:spcBef>
                <a:spcPts val="1000"/>
              </a:spcBef>
              <a:buFont typeface="Arial" panose="020B0604020202020204" pitchFamily="34" charset="0"/>
              <a:buChar char="•"/>
            </a:pPr>
            <a:r>
              <a:rPr lang="da-DK" sz="2400" dirty="0"/>
              <a:t>Project </a:t>
            </a:r>
            <a:r>
              <a:rPr lang="da-DK" sz="2400" dirty="0" err="1"/>
              <a:t>tree</a:t>
            </a:r>
            <a:endParaRPr lang="da-DK" sz="2400" dirty="0"/>
          </a:p>
          <a:p>
            <a:pPr marL="685800" lvl="2" indent="-228600">
              <a:lnSpc>
                <a:spcPct val="90000"/>
              </a:lnSpc>
              <a:spcBef>
                <a:spcPts val="1000"/>
              </a:spcBef>
              <a:buFont typeface="Arial" panose="020B0604020202020204" pitchFamily="34" charset="0"/>
              <a:buChar char="•"/>
            </a:pPr>
            <a:r>
              <a:rPr lang="da-DK" dirty="0"/>
              <a:t>Folder </a:t>
            </a:r>
            <a:r>
              <a:rPr lang="da-DK" dirty="0" err="1"/>
              <a:t>structure</a:t>
            </a:r>
            <a:r>
              <a:rPr lang="da-DK" dirty="0"/>
              <a:t> of the open </a:t>
            </a:r>
            <a:r>
              <a:rPr lang="da-DK" dirty="0" err="1"/>
              <a:t>document</a:t>
            </a:r>
            <a:endParaRPr lang="da-DK" dirty="0"/>
          </a:p>
          <a:p>
            <a:pPr marL="228600" lvl="1" indent="-228600">
              <a:lnSpc>
                <a:spcPct val="90000"/>
              </a:lnSpc>
              <a:spcBef>
                <a:spcPts val="1000"/>
              </a:spcBef>
              <a:buFont typeface="Arial" panose="020B0604020202020204" pitchFamily="34" charset="0"/>
              <a:buChar char="•"/>
            </a:pPr>
            <a:r>
              <a:rPr lang="da-DK" sz="2400" dirty="0"/>
              <a:t>Graphics </a:t>
            </a:r>
            <a:r>
              <a:rPr lang="da-DK" sz="2400" dirty="0" err="1"/>
              <a:t>window</a:t>
            </a:r>
            <a:endParaRPr lang="da-DK" sz="2400" dirty="0"/>
          </a:p>
          <a:p>
            <a:pPr marL="685800" lvl="2" indent="-228600">
              <a:lnSpc>
                <a:spcPct val="90000"/>
              </a:lnSpc>
              <a:spcBef>
                <a:spcPts val="1000"/>
              </a:spcBef>
              <a:buFont typeface="Arial" panose="020B0604020202020204" pitchFamily="34" charset="0"/>
              <a:buChar char="•"/>
            </a:pPr>
            <a:r>
              <a:rPr lang="da-DK" dirty="0"/>
              <a:t>Navigation</a:t>
            </a:r>
          </a:p>
          <a:p>
            <a:pPr marL="685800" lvl="2" indent="-228600">
              <a:lnSpc>
                <a:spcPct val="90000"/>
              </a:lnSpc>
              <a:spcBef>
                <a:spcPts val="1000"/>
              </a:spcBef>
              <a:buFont typeface="Arial" panose="020B0604020202020204" pitchFamily="34" charset="0"/>
              <a:buChar char="•"/>
            </a:pPr>
            <a:r>
              <a:rPr lang="da-DK" dirty="0" err="1"/>
              <a:t>Visualization</a:t>
            </a:r>
            <a:endParaRPr lang="da-DK" dirty="0"/>
          </a:p>
          <a:p>
            <a:pPr marL="228600" lvl="1" indent="-228600">
              <a:lnSpc>
                <a:spcPct val="90000"/>
              </a:lnSpc>
              <a:spcBef>
                <a:spcPts val="1000"/>
              </a:spcBef>
              <a:buFont typeface="Arial" panose="020B0604020202020204" pitchFamily="34" charset="0"/>
              <a:buChar char="•"/>
            </a:pPr>
            <a:r>
              <a:rPr lang="da-DK" sz="2400" dirty="0"/>
              <a:t>File Tabs</a:t>
            </a:r>
          </a:p>
          <a:p>
            <a:pPr marL="685800" lvl="2" indent="-228600">
              <a:lnSpc>
                <a:spcPct val="90000"/>
              </a:lnSpc>
              <a:spcBef>
                <a:spcPts val="1000"/>
              </a:spcBef>
              <a:buFont typeface="Arial" panose="020B0604020202020204" pitchFamily="34" charset="0"/>
              <a:buChar char="•"/>
            </a:pPr>
            <a:r>
              <a:rPr lang="da-DK" dirty="0"/>
              <a:t>Open </a:t>
            </a:r>
            <a:r>
              <a:rPr lang="da-DK" dirty="0" err="1"/>
              <a:t>documents</a:t>
            </a:r>
            <a:endParaRPr lang="da-DK" dirty="0"/>
          </a:p>
        </p:txBody>
      </p:sp>
      <p:pic>
        <p:nvPicPr>
          <p:cNvPr id="4" name="Pladsholder til indhold 5">
            <a:extLst>
              <a:ext uri="{FF2B5EF4-FFF2-40B4-BE49-F238E27FC236}">
                <a16:creationId xmlns:a16="http://schemas.microsoft.com/office/drawing/2014/main" id="{4A20DDFB-432E-6560-1FB9-14528F8F202C}"/>
              </a:ext>
            </a:extLst>
          </p:cNvPr>
          <p:cNvPicPr>
            <a:picLocks noChangeAspect="1"/>
          </p:cNvPicPr>
          <p:nvPr/>
        </p:nvPicPr>
        <p:blipFill>
          <a:blip r:embed="rId2"/>
          <a:srcRect/>
          <a:stretch/>
        </p:blipFill>
        <p:spPr>
          <a:xfrm>
            <a:off x="3750171" y="1690688"/>
            <a:ext cx="8037133" cy="4802187"/>
          </a:xfrm>
          <a:prstGeom prst="rect">
            <a:avLst/>
          </a:prstGeom>
          <a:noFill/>
        </p:spPr>
      </p:pic>
      <p:cxnSp>
        <p:nvCxnSpPr>
          <p:cNvPr id="5" name="Lige forbindelse 4">
            <a:extLst>
              <a:ext uri="{FF2B5EF4-FFF2-40B4-BE49-F238E27FC236}">
                <a16:creationId xmlns:a16="http://schemas.microsoft.com/office/drawing/2014/main" id="{3A20F321-B516-BB30-63DA-3CD2E1F37BBB}"/>
              </a:ext>
            </a:extLst>
          </p:cNvPr>
          <p:cNvCxnSpPr>
            <a:cxnSpLocks/>
          </p:cNvCxnSpPr>
          <p:nvPr/>
        </p:nvCxnSpPr>
        <p:spPr>
          <a:xfrm>
            <a:off x="3152775" y="1826543"/>
            <a:ext cx="597396" cy="163031"/>
          </a:xfrm>
          <a:prstGeom prst="line">
            <a:avLst/>
          </a:prstGeom>
        </p:spPr>
        <p:style>
          <a:lnRef idx="1">
            <a:schemeClr val="accent1"/>
          </a:lnRef>
          <a:fillRef idx="0">
            <a:schemeClr val="accent1"/>
          </a:fillRef>
          <a:effectRef idx="0">
            <a:schemeClr val="accent1"/>
          </a:effectRef>
          <a:fontRef idx="minor">
            <a:schemeClr val="tx1"/>
          </a:fontRef>
        </p:style>
      </p:cxnSp>
      <p:cxnSp>
        <p:nvCxnSpPr>
          <p:cNvPr id="6" name="Lige forbindelse 10">
            <a:extLst>
              <a:ext uri="{FF2B5EF4-FFF2-40B4-BE49-F238E27FC236}">
                <a16:creationId xmlns:a16="http://schemas.microsoft.com/office/drawing/2014/main" id="{3D8BDF78-C58B-D375-E078-D9FE889B3BB3}"/>
              </a:ext>
            </a:extLst>
          </p:cNvPr>
          <p:cNvCxnSpPr>
            <a:cxnSpLocks/>
          </p:cNvCxnSpPr>
          <p:nvPr/>
        </p:nvCxnSpPr>
        <p:spPr>
          <a:xfrm>
            <a:off x="2628900" y="3600450"/>
            <a:ext cx="1121271" cy="166862"/>
          </a:xfrm>
          <a:prstGeom prst="line">
            <a:avLst/>
          </a:prstGeom>
          <a:ln>
            <a:solidFill>
              <a:srgbClr val="92D050"/>
            </a:solidFill>
          </a:ln>
        </p:spPr>
        <p:style>
          <a:lnRef idx="1">
            <a:schemeClr val="dk1"/>
          </a:lnRef>
          <a:fillRef idx="0">
            <a:schemeClr val="dk1"/>
          </a:fillRef>
          <a:effectRef idx="0">
            <a:schemeClr val="dk1"/>
          </a:effectRef>
          <a:fontRef idx="minor">
            <a:schemeClr val="tx1"/>
          </a:fontRef>
        </p:style>
      </p:cxnSp>
      <p:cxnSp>
        <p:nvCxnSpPr>
          <p:cNvPr id="7" name="Lige forbindelse 13">
            <a:extLst>
              <a:ext uri="{FF2B5EF4-FFF2-40B4-BE49-F238E27FC236}">
                <a16:creationId xmlns:a16="http://schemas.microsoft.com/office/drawing/2014/main" id="{C9B039DA-78A5-239C-0142-2815FF98F38A}"/>
              </a:ext>
            </a:extLst>
          </p:cNvPr>
          <p:cNvCxnSpPr>
            <a:cxnSpLocks/>
          </p:cNvCxnSpPr>
          <p:nvPr/>
        </p:nvCxnSpPr>
        <p:spPr>
          <a:xfrm>
            <a:off x="3352800" y="4416252"/>
            <a:ext cx="1761811" cy="567730"/>
          </a:xfrm>
          <a:prstGeom prst="line">
            <a:avLst/>
          </a:prstGeom>
        </p:spPr>
        <p:style>
          <a:lnRef idx="1">
            <a:schemeClr val="accent4"/>
          </a:lnRef>
          <a:fillRef idx="0">
            <a:schemeClr val="accent4"/>
          </a:fillRef>
          <a:effectRef idx="0">
            <a:schemeClr val="accent4"/>
          </a:effectRef>
          <a:fontRef idx="minor">
            <a:schemeClr val="tx1"/>
          </a:fontRef>
        </p:style>
      </p:cxnSp>
      <p:cxnSp>
        <p:nvCxnSpPr>
          <p:cNvPr id="8" name="Lige forbindelse 16">
            <a:extLst>
              <a:ext uri="{FF2B5EF4-FFF2-40B4-BE49-F238E27FC236}">
                <a16:creationId xmlns:a16="http://schemas.microsoft.com/office/drawing/2014/main" id="{959B390F-7FC0-AB7B-A1B6-24C87741B8CA}"/>
              </a:ext>
            </a:extLst>
          </p:cNvPr>
          <p:cNvCxnSpPr>
            <a:cxnSpLocks/>
          </p:cNvCxnSpPr>
          <p:nvPr/>
        </p:nvCxnSpPr>
        <p:spPr>
          <a:xfrm>
            <a:off x="3152775" y="5378188"/>
            <a:ext cx="1916905" cy="1051847"/>
          </a:xfrm>
          <a:prstGeom prst="line">
            <a:avLst/>
          </a:prstGeom>
        </p:spPr>
        <p:style>
          <a:lnRef idx="1">
            <a:schemeClr val="accent5"/>
          </a:lnRef>
          <a:fillRef idx="0">
            <a:schemeClr val="accent5"/>
          </a:fillRef>
          <a:effectRef idx="0">
            <a:schemeClr val="accent5"/>
          </a:effectRef>
          <a:fontRef idx="minor">
            <a:schemeClr val="tx1"/>
          </a:fontRef>
        </p:style>
      </p:cxnSp>
    </p:spTree>
    <p:extLst>
      <p:ext uri="{BB962C8B-B14F-4D97-AF65-F5344CB8AC3E}">
        <p14:creationId xmlns:p14="http://schemas.microsoft.com/office/powerpoint/2010/main" val="171570541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BCCE0BE-5C06-9366-0D3F-CCACC84A5B56}"/>
              </a:ext>
            </a:extLst>
          </p:cNvPr>
          <p:cNvSpPr>
            <a:spLocks noGrp="1"/>
          </p:cNvSpPr>
          <p:nvPr>
            <p:ph type="title"/>
          </p:nvPr>
        </p:nvSpPr>
        <p:spPr/>
        <p:txBody>
          <a:bodyPr/>
          <a:lstStyle/>
          <a:p>
            <a:r>
              <a:rPr lang="da-DK" dirty="0"/>
              <a:t>Creating the first Part ”Machine base”</a:t>
            </a:r>
            <a:endParaRPr lang="de-DE" dirty="0"/>
          </a:p>
        </p:txBody>
      </p:sp>
      <p:sp>
        <p:nvSpPr>
          <p:cNvPr id="3" name="Tekstfelt 15">
            <a:extLst>
              <a:ext uri="{FF2B5EF4-FFF2-40B4-BE49-F238E27FC236}">
                <a16:creationId xmlns:a16="http://schemas.microsoft.com/office/drawing/2014/main" id="{FE4CEE4D-E2CF-A9D9-F33E-1F04865615FD}"/>
              </a:ext>
            </a:extLst>
          </p:cNvPr>
          <p:cNvSpPr txBox="1"/>
          <p:nvPr/>
        </p:nvSpPr>
        <p:spPr>
          <a:xfrm>
            <a:off x="838200" y="1843087"/>
            <a:ext cx="2831585" cy="1585913"/>
          </a:xfrm>
          <a:prstGeom prst="rect">
            <a:avLst/>
          </a:prstGeom>
        </p:spPr>
        <p:txBody>
          <a:bodyPr vert="horz" lIns="91440" tIns="45720" rIns="91440" bIns="45720" rtlCol="0">
            <a:normAutofit/>
          </a:bodyPr>
          <a:lstStyle/>
          <a:p>
            <a:pPr marL="342900" indent="-342900">
              <a:lnSpc>
                <a:spcPct val="90000"/>
              </a:lnSpc>
              <a:spcBef>
                <a:spcPts val="1000"/>
              </a:spcBef>
              <a:buFont typeface="Arial" panose="020B0604020202020204" pitchFamily="34" charset="0"/>
              <a:buChar char="•"/>
            </a:pPr>
            <a:r>
              <a:rPr lang="da-DK" sz="2400" dirty="0"/>
              <a:t>2D </a:t>
            </a:r>
            <a:r>
              <a:rPr lang="da-DK" sz="2000" dirty="0"/>
              <a:t>sketch</a:t>
            </a:r>
          </a:p>
          <a:p>
            <a:pPr marL="685800" lvl="1" indent="-228600">
              <a:lnSpc>
                <a:spcPct val="90000"/>
              </a:lnSpc>
              <a:spcBef>
                <a:spcPts val="1000"/>
              </a:spcBef>
              <a:buFont typeface="Arial" panose="020B0604020202020204" pitchFamily="34" charset="0"/>
              <a:buChar char="•"/>
            </a:pPr>
            <a:r>
              <a:rPr lang="da-DK" dirty="0" err="1"/>
              <a:t>Create</a:t>
            </a:r>
            <a:r>
              <a:rPr lang="da-DK" dirty="0"/>
              <a:t> sketch</a:t>
            </a:r>
          </a:p>
          <a:p>
            <a:pPr marL="685800" lvl="1" indent="-228600">
              <a:lnSpc>
                <a:spcPct val="90000"/>
              </a:lnSpc>
              <a:spcBef>
                <a:spcPts val="1000"/>
              </a:spcBef>
              <a:buFont typeface="Arial" panose="020B0604020202020204" pitchFamily="34" charset="0"/>
              <a:buChar char="•"/>
            </a:pPr>
            <a:r>
              <a:rPr lang="da-DK" dirty="0"/>
              <a:t>Place in Plane</a:t>
            </a:r>
          </a:p>
          <a:p>
            <a:pPr marL="685800" lvl="1" indent="-228600">
              <a:lnSpc>
                <a:spcPct val="90000"/>
              </a:lnSpc>
              <a:spcBef>
                <a:spcPts val="1000"/>
              </a:spcBef>
              <a:buFont typeface="Arial" panose="020B0604020202020204" pitchFamily="34" charset="0"/>
              <a:buChar char="•"/>
            </a:pPr>
            <a:r>
              <a:rPr lang="da-DK" dirty="0"/>
              <a:t>Draw a sketch</a:t>
            </a:r>
          </a:p>
        </p:txBody>
      </p:sp>
      <p:sp>
        <p:nvSpPr>
          <p:cNvPr id="4" name="Tekstfelt 17">
            <a:extLst>
              <a:ext uri="{FF2B5EF4-FFF2-40B4-BE49-F238E27FC236}">
                <a16:creationId xmlns:a16="http://schemas.microsoft.com/office/drawing/2014/main" id="{A508FFFC-8C29-0768-8300-FBB65C7BE731}"/>
              </a:ext>
            </a:extLst>
          </p:cNvPr>
          <p:cNvSpPr txBox="1"/>
          <p:nvPr/>
        </p:nvSpPr>
        <p:spPr>
          <a:xfrm>
            <a:off x="3641184" y="2286000"/>
            <a:ext cx="8369842" cy="4247317"/>
          </a:xfrm>
          <a:prstGeom prst="rect">
            <a:avLst/>
          </a:prstGeom>
          <a:noFill/>
        </p:spPr>
        <p:txBody>
          <a:bodyPr wrap="square" rtlCol="0">
            <a:spAutoFit/>
          </a:bodyPr>
          <a:lstStyle/>
          <a:p>
            <a:r>
              <a:rPr lang="en-US" dirty="0"/>
              <a:t>When drawing a CAD model(Part) in inventor, the workflow is usually:</a:t>
            </a:r>
          </a:p>
          <a:p>
            <a:pPr marL="342900" indent="-342900">
              <a:buAutoNum type="arabicPeriod"/>
            </a:pPr>
            <a:r>
              <a:rPr lang="en-US" dirty="0"/>
              <a:t>Create a Part(.</a:t>
            </a:r>
            <a:r>
              <a:rPr lang="en-US" dirty="0" err="1"/>
              <a:t>ipt</a:t>
            </a:r>
            <a:r>
              <a:rPr lang="en-US" dirty="0"/>
              <a:t>)</a:t>
            </a:r>
          </a:p>
          <a:p>
            <a:pPr marL="342900" indent="-342900">
              <a:buAutoNum type="arabicPeriod"/>
            </a:pPr>
            <a:r>
              <a:rPr lang="en-US" dirty="0"/>
              <a:t>Chose or create a Plane</a:t>
            </a:r>
          </a:p>
          <a:p>
            <a:pPr marL="342900" indent="-342900">
              <a:buAutoNum type="arabicPeriod"/>
            </a:pPr>
            <a:r>
              <a:rPr lang="en-US" dirty="0"/>
              <a:t>Place and draw a sketch in the plane</a:t>
            </a:r>
          </a:p>
          <a:p>
            <a:pPr marL="342900" indent="-342900">
              <a:buAutoNum type="arabicPeriod"/>
            </a:pPr>
            <a:r>
              <a:rPr lang="en-US" dirty="0"/>
              <a:t>Create a 3D model from the sketch</a:t>
            </a:r>
          </a:p>
          <a:p>
            <a:pPr marL="342900" indent="-342900">
              <a:buAutoNum type="arabicPeriod"/>
            </a:pPr>
            <a:r>
              <a:rPr lang="en-US" dirty="0"/>
              <a:t>Modify body</a:t>
            </a:r>
          </a:p>
          <a:p>
            <a:pPr marL="342900" indent="-342900">
              <a:buAutoNum type="arabicPeriod"/>
            </a:pPr>
            <a:r>
              <a:rPr lang="en-US" dirty="0"/>
              <a:t>When multiple Parts exist, we can assemble them in an assembly(.</a:t>
            </a:r>
            <a:r>
              <a:rPr lang="en-US" dirty="0" err="1"/>
              <a:t>iam</a:t>
            </a:r>
            <a:r>
              <a:rPr lang="en-US" dirty="0"/>
              <a:t>)</a:t>
            </a:r>
          </a:p>
          <a:p>
            <a:endParaRPr lang="en-US" dirty="0"/>
          </a:p>
          <a:p>
            <a:r>
              <a:rPr lang="en-US" dirty="0"/>
              <a:t>If the CAD model needs to be produced in real life, we can create Drawings for production purposes(.DWG files).</a:t>
            </a:r>
          </a:p>
          <a:p>
            <a:endParaRPr lang="en-US" dirty="0"/>
          </a:p>
          <a:p>
            <a:r>
              <a:rPr lang="en-US" dirty="0"/>
              <a:t>If the model is to be introduced to customers or co-workers, it can be presented in a Presentation file(.</a:t>
            </a:r>
            <a:r>
              <a:rPr lang="en-US" dirty="0" err="1"/>
              <a:t>ipn</a:t>
            </a:r>
            <a:r>
              <a:rPr lang="en-US" dirty="0"/>
              <a:t>). </a:t>
            </a:r>
          </a:p>
          <a:p>
            <a:endParaRPr lang="en-US" dirty="0"/>
          </a:p>
          <a:p>
            <a:r>
              <a:rPr lang="en-US" dirty="0"/>
              <a:t>Other workflows exist, but this one is the most common one.</a:t>
            </a:r>
          </a:p>
        </p:txBody>
      </p:sp>
      <p:sp>
        <p:nvSpPr>
          <p:cNvPr id="5" name="Tekstfelt 19">
            <a:extLst>
              <a:ext uri="{FF2B5EF4-FFF2-40B4-BE49-F238E27FC236}">
                <a16:creationId xmlns:a16="http://schemas.microsoft.com/office/drawing/2014/main" id="{DC322E63-D5F7-F061-CC85-F29162252A8D}"/>
              </a:ext>
            </a:extLst>
          </p:cNvPr>
          <p:cNvSpPr txBox="1"/>
          <p:nvPr/>
        </p:nvSpPr>
        <p:spPr>
          <a:xfrm>
            <a:off x="838200" y="3581399"/>
            <a:ext cx="2679185" cy="1789208"/>
          </a:xfrm>
          <a:prstGeom prst="rect">
            <a:avLst/>
          </a:prstGeom>
          <a:noFill/>
        </p:spPr>
        <p:txBody>
          <a:bodyPr wrap="square" rtlCol="0">
            <a:spAutoFit/>
          </a:bodyPr>
          <a:lstStyle/>
          <a:p>
            <a:pPr marL="228600" indent="-228600">
              <a:lnSpc>
                <a:spcPct val="90000"/>
              </a:lnSpc>
              <a:spcBef>
                <a:spcPts val="1000"/>
              </a:spcBef>
              <a:buFont typeface="Arial" panose="020B0604020202020204" pitchFamily="34" charset="0"/>
              <a:buChar char="•"/>
            </a:pPr>
            <a:r>
              <a:rPr lang="da-DK" sz="2000" dirty="0"/>
              <a:t>3D model</a:t>
            </a:r>
          </a:p>
          <a:p>
            <a:pPr marL="685800" lvl="1" indent="-228600">
              <a:lnSpc>
                <a:spcPct val="90000"/>
              </a:lnSpc>
              <a:spcBef>
                <a:spcPts val="1000"/>
              </a:spcBef>
              <a:buFont typeface="Arial" panose="020B0604020202020204" pitchFamily="34" charset="0"/>
              <a:buChar char="•"/>
            </a:pPr>
            <a:r>
              <a:rPr lang="da-DK" sz="1600" dirty="0" err="1"/>
              <a:t>Create</a:t>
            </a:r>
            <a:r>
              <a:rPr lang="da-DK" sz="1600" dirty="0"/>
              <a:t> body(solid) from sketch</a:t>
            </a:r>
          </a:p>
          <a:p>
            <a:pPr marL="685800" lvl="1" indent="-228600">
              <a:lnSpc>
                <a:spcPct val="90000"/>
              </a:lnSpc>
              <a:spcBef>
                <a:spcPts val="1000"/>
              </a:spcBef>
              <a:buFont typeface="Arial" panose="020B0604020202020204" pitchFamily="34" charset="0"/>
              <a:buChar char="•"/>
            </a:pPr>
            <a:r>
              <a:rPr lang="da-DK" sz="1600" dirty="0" err="1"/>
              <a:t>Modify</a:t>
            </a:r>
            <a:r>
              <a:rPr lang="da-DK" sz="1600" dirty="0"/>
              <a:t>/</a:t>
            </a:r>
            <a:r>
              <a:rPr lang="da-DK" sz="1600" dirty="0" err="1"/>
              <a:t>adjust</a:t>
            </a:r>
            <a:r>
              <a:rPr lang="da-DK" sz="1600" dirty="0"/>
              <a:t> body</a:t>
            </a:r>
          </a:p>
          <a:p>
            <a:endParaRPr lang="en-US" dirty="0"/>
          </a:p>
        </p:txBody>
      </p:sp>
    </p:spTree>
    <p:extLst>
      <p:ext uri="{BB962C8B-B14F-4D97-AF65-F5344CB8AC3E}">
        <p14:creationId xmlns:p14="http://schemas.microsoft.com/office/powerpoint/2010/main" val="166004703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6CDD0CC-B2F1-EE02-041B-82B9BCD3C806}"/>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7506BA51-6C11-7EA9-BDF5-BC76E61F2C50}"/>
              </a:ext>
            </a:extLst>
          </p:cNvPr>
          <p:cNvSpPr>
            <a:spLocks noGrp="1"/>
          </p:cNvSpPr>
          <p:nvPr>
            <p:ph type="title"/>
          </p:nvPr>
        </p:nvSpPr>
        <p:spPr/>
        <p:txBody>
          <a:bodyPr/>
          <a:lstStyle/>
          <a:p>
            <a:r>
              <a:rPr lang="da-DK" dirty="0"/>
              <a:t>Creating the first Part ”Machine base”</a:t>
            </a:r>
            <a:endParaRPr lang="de-DE" dirty="0"/>
          </a:p>
        </p:txBody>
      </p:sp>
      <p:sp>
        <p:nvSpPr>
          <p:cNvPr id="6" name="Tekstfelt 15">
            <a:extLst>
              <a:ext uri="{FF2B5EF4-FFF2-40B4-BE49-F238E27FC236}">
                <a16:creationId xmlns:a16="http://schemas.microsoft.com/office/drawing/2014/main" id="{371E337E-0A75-ED56-9B79-F7F754B62E3E}"/>
              </a:ext>
            </a:extLst>
          </p:cNvPr>
          <p:cNvSpPr txBox="1"/>
          <p:nvPr/>
        </p:nvSpPr>
        <p:spPr>
          <a:xfrm>
            <a:off x="838200" y="1843087"/>
            <a:ext cx="2831585" cy="1585913"/>
          </a:xfrm>
          <a:prstGeom prst="rect">
            <a:avLst/>
          </a:prstGeom>
        </p:spPr>
        <p:txBody>
          <a:bodyPr vert="horz" lIns="91440" tIns="45720" rIns="91440" bIns="45720" rtlCol="0">
            <a:normAutofit/>
          </a:bodyPr>
          <a:lstStyle/>
          <a:p>
            <a:pPr marL="342900" indent="-342900">
              <a:lnSpc>
                <a:spcPct val="90000"/>
              </a:lnSpc>
              <a:spcBef>
                <a:spcPts val="1000"/>
              </a:spcBef>
              <a:buFont typeface="Arial" panose="020B0604020202020204" pitchFamily="34" charset="0"/>
              <a:buChar char="•"/>
            </a:pPr>
            <a:r>
              <a:rPr lang="da-DK" sz="2400" dirty="0"/>
              <a:t>2D </a:t>
            </a:r>
            <a:r>
              <a:rPr lang="da-DK" sz="2000" dirty="0"/>
              <a:t>sketch</a:t>
            </a:r>
          </a:p>
          <a:p>
            <a:pPr marL="685800" lvl="1" indent="-228600">
              <a:lnSpc>
                <a:spcPct val="90000"/>
              </a:lnSpc>
              <a:spcBef>
                <a:spcPts val="1000"/>
              </a:spcBef>
              <a:buFont typeface="Arial" panose="020B0604020202020204" pitchFamily="34" charset="0"/>
              <a:buChar char="•"/>
            </a:pPr>
            <a:r>
              <a:rPr lang="da-DK" dirty="0" err="1"/>
              <a:t>Create</a:t>
            </a:r>
            <a:r>
              <a:rPr lang="da-DK" dirty="0"/>
              <a:t> sketch</a:t>
            </a:r>
          </a:p>
          <a:p>
            <a:pPr marL="685800" lvl="1" indent="-228600">
              <a:lnSpc>
                <a:spcPct val="90000"/>
              </a:lnSpc>
              <a:spcBef>
                <a:spcPts val="1000"/>
              </a:spcBef>
              <a:buFont typeface="Arial" panose="020B0604020202020204" pitchFamily="34" charset="0"/>
              <a:buChar char="•"/>
            </a:pPr>
            <a:r>
              <a:rPr lang="da-DK" dirty="0"/>
              <a:t>Place in Plane</a:t>
            </a:r>
          </a:p>
          <a:p>
            <a:pPr marL="685800" lvl="1" indent="-228600">
              <a:lnSpc>
                <a:spcPct val="90000"/>
              </a:lnSpc>
              <a:spcBef>
                <a:spcPts val="1000"/>
              </a:spcBef>
              <a:buFont typeface="Arial" panose="020B0604020202020204" pitchFamily="34" charset="0"/>
              <a:buChar char="•"/>
            </a:pPr>
            <a:r>
              <a:rPr lang="da-DK" dirty="0"/>
              <a:t>Draw a sketch</a:t>
            </a:r>
          </a:p>
        </p:txBody>
      </p:sp>
      <p:sp>
        <p:nvSpPr>
          <p:cNvPr id="7" name="Tekstfelt 17">
            <a:extLst>
              <a:ext uri="{FF2B5EF4-FFF2-40B4-BE49-F238E27FC236}">
                <a16:creationId xmlns:a16="http://schemas.microsoft.com/office/drawing/2014/main" id="{47BE1786-24C7-E66F-6108-ABA44AD139E6}"/>
              </a:ext>
            </a:extLst>
          </p:cNvPr>
          <p:cNvSpPr txBox="1"/>
          <p:nvPr/>
        </p:nvSpPr>
        <p:spPr>
          <a:xfrm>
            <a:off x="3641184" y="1843087"/>
            <a:ext cx="8369842" cy="923330"/>
          </a:xfrm>
          <a:prstGeom prst="rect">
            <a:avLst/>
          </a:prstGeom>
          <a:noFill/>
        </p:spPr>
        <p:txBody>
          <a:bodyPr wrap="square" rtlCol="0">
            <a:spAutoFit/>
          </a:bodyPr>
          <a:lstStyle/>
          <a:p>
            <a:r>
              <a:rPr lang="en-US" dirty="0"/>
              <a:t>To create a sketch, press the button </a:t>
            </a:r>
            <a:r>
              <a:rPr lang="en-US" i="1" dirty="0"/>
              <a:t>“Start 2D sketch”</a:t>
            </a:r>
            <a:r>
              <a:rPr lang="en-US" dirty="0"/>
              <a:t>. </a:t>
            </a:r>
            <a:br>
              <a:rPr lang="en-US" dirty="0"/>
            </a:br>
            <a:r>
              <a:rPr lang="en-US" dirty="0"/>
              <a:t>Now the Origin planes will get visible and we have to chose one of them for the sketch. </a:t>
            </a:r>
            <a:endParaRPr lang="en-US" i="1" dirty="0"/>
          </a:p>
        </p:txBody>
      </p:sp>
      <p:sp>
        <p:nvSpPr>
          <p:cNvPr id="8" name="Tekstfelt 19">
            <a:extLst>
              <a:ext uri="{FF2B5EF4-FFF2-40B4-BE49-F238E27FC236}">
                <a16:creationId xmlns:a16="http://schemas.microsoft.com/office/drawing/2014/main" id="{6EC004D2-B2FC-A2F0-3817-23FF6843FC4F}"/>
              </a:ext>
            </a:extLst>
          </p:cNvPr>
          <p:cNvSpPr txBox="1"/>
          <p:nvPr/>
        </p:nvSpPr>
        <p:spPr>
          <a:xfrm>
            <a:off x="838200" y="3581399"/>
            <a:ext cx="2679185" cy="1789208"/>
          </a:xfrm>
          <a:prstGeom prst="rect">
            <a:avLst/>
          </a:prstGeom>
          <a:noFill/>
        </p:spPr>
        <p:txBody>
          <a:bodyPr wrap="square" rtlCol="0">
            <a:spAutoFit/>
          </a:bodyPr>
          <a:lstStyle/>
          <a:p>
            <a:pPr marL="228600" indent="-228600">
              <a:lnSpc>
                <a:spcPct val="90000"/>
              </a:lnSpc>
              <a:spcBef>
                <a:spcPts val="1000"/>
              </a:spcBef>
              <a:buFont typeface="Arial" panose="020B0604020202020204" pitchFamily="34" charset="0"/>
              <a:buChar char="•"/>
            </a:pPr>
            <a:r>
              <a:rPr lang="da-DK" sz="2000" dirty="0">
                <a:solidFill>
                  <a:schemeClr val="bg1">
                    <a:lumMod val="85000"/>
                  </a:schemeClr>
                </a:solidFill>
              </a:rPr>
              <a:t>3D model</a:t>
            </a:r>
          </a:p>
          <a:p>
            <a:pPr marL="685800" lvl="1" indent="-228600">
              <a:lnSpc>
                <a:spcPct val="90000"/>
              </a:lnSpc>
              <a:spcBef>
                <a:spcPts val="1000"/>
              </a:spcBef>
              <a:buFont typeface="Arial" panose="020B0604020202020204" pitchFamily="34" charset="0"/>
              <a:buChar char="•"/>
            </a:pPr>
            <a:r>
              <a:rPr lang="da-DK" sz="1600" dirty="0" err="1">
                <a:solidFill>
                  <a:schemeClr val="bg1">
                    <a:lumMod val="85000"/>
                  </a:schemeClr>
                </a:solidFill>
              </a:rPr>
              <a:t>Create</a:t>
            </a:r>
            <a:r>
              <a:rPr lang="da-DK" sz="1600" dirty="0">
                <a:solidFill>
                  <a:schemeClr val="bg1">
                    <a:lumMod val="85000"/>
                  </a:schemeClr>
                </a:solidFill>
              </a:rPr>
              <a:t> body(solid) from sketch</a:t>
            </a:r>
          </a:p>
          <a:p>
            <a:pPr marL="685800" lvl="1" indent="-228600">
              <a:lnSpc>
                <a:spcPct val="90000"/>
              </a:lnSpc>
              <a:spcBef>
                <a:spcPts val="1000"/>
              </a:spcBef>
              <a:buFont typeface="Arial" panose="020B0604020202020204" pitchFamily="34" charset="0"/>
              <a:buChar char="•"/>
            </a:pPr>
            <a:r>
              <a:rPr lang="da-DK" sz="1600" dirty="0" err="1">
                <a:solidFill>
                  <a:schemeClr val="bg1">
                    <a:lumMod val="85000"/>
                  </a:schemeClr>
                </a:solidFill>
              </a:rPr>
              <a:t>Modify</a:t>
            </a:r>
            <a:r>
              <a:rPr lang="da-DK" sz="1600" dirty="0">
                <a:solidFill>
                  <a:schemeClr val="bg1">
                    <a:lumMod val="85000"/>
                  </a:schemeClr>
                </a:solidFill>
              </a:rPr>
              <a:t>/</a:t>
            </a:r>
            <a:r>
              <a:rPr lang="da-DK" sz="1600" dirty="0" err="1">
                <a:solidFill>
                  <a:schemeClr val="bg1">
                    <a:lumMod val="85000"/>
                  </a:schemeClr>
                </a:solidFill>
              </a:rPr>
              <a:t>adjust</a:t>
            </a:r>
            <a:r>
              <a:rPr lang="da-DK" sz="1600" dirty="0">
                <a:solidFill>
                  <a:schemeClr val="bg1">
                    <a:lumMod val="85000"/>
                  </a:schemeClr>
                </a:solidFill>
              </a:rPr>
              <a:t> body</a:t>
            </a:r>
          </a:p>
          <a:p>
            <a:endParaRPr lang="en-US" dirty="0">
              <a:solidFill>
                <a:schemeClr val="bg1">
                  <a:lumMod val="85000"/>
                </a:schemeClr>
              </a:solidFill>
            </a:endParaRPr>
          </a:p>
        </p:txBody>
      </p:sp>
      <p:pic>
        <p:nvPicPr>
          <p:cNvPr id="9" name="Billede 2">
            <a:extLst>
              <a:ext uri="{FF2B5EF4-FFF2-40B4-BE49-F238E27FC236}">
                <a16:creationId xmlns:a16="http://schemas.microsoft.com/office/drawing/2014/main" id="{F34AB130-B7C9-8093-C9F6-1BCEB2BAF9EB}"/>
              </a:ext>
            </a:extLst>
          </p:cNvPr>
          <p:cNvPicPr>
            <a:picLocks noChangeAspect="1"/>
          </p:cNvPicPr>
          <p:nvPr/>
        </p:nvPicPr>
        <p:blipFill>
          <a:blip r:embed="rId2"/>
          <a:stretch>
            <a:fillRect/>
          </a:stretch>
        </p:blipFill>
        <p:spPr>
          <a:xfrm>
            <a:off x="3698386" y="2965009"/>
            <a:ext cx="5538129" cy="3819525"/>
          </a:xfrm>
          <a:prstGeom prst="rect">
            <a:avLst/>
          </a:prstGeom>
        </p:spPr>
      </p:pic>
      <p:sp>
        <p:nvSpPr>
          <p:cNvPr id="10" name="Tekstfelt 4">
            <a:extLst>
              <a:ext uri="{FF2B5EF4-FFF2-40B4-BE49-F238E27FC236}">
                <a16:creationId xmlns:a16="http://schemas.microsoft.com/office/drawing/2014/main" id="{1CA4F73D-C6FA-99C9-FCF4-DF245881176D}"/>
              </a:ext>
            </a:extLst>
          </p:cNvPr>
          <p:cNvSpPr txBox="1"/>
          <p:nvPr/>
        </p:nvSpPr>
        <p:spPr>
          <a:xfrm>
            <a:off x="9458325" y="3190875"/>
            <a:ext cx="2552701" cy="1754326"/>
          </a:xfrm>
          <a:prstGeom prst="rect">
            <a:avLst/>
          </a:prstGeom>
          <a:noFill/>
        </p:spPr>
        <p:txBody>
          <a:bodyPr wrap="square" rtlCol="0">
            <a:spAutoFit/>
          </a:bodyPr>
          <a:lstStyle/>
          <a:p>
            <a:r>
              <a:rPr lang="en-US" dirty="0"/>
              <a:t>Hover the mouse over the planes.</a:t>
            </a:r>
          </a:p>
          <a:p>
            <a:endParaRPr lang="en-US" dirty="0"/>
          </a:p>
          <a:p>
            <a:r>
              <a:rPr lang="en-US" dirty="0"/>
              <a:t>When the desired plane is green, left-click with the mouse</a:t>
            </a:r>
          </a:p>
        </p:txBody>
      </p:sp>
    </p:spTree>
    <p:extLst>
      <p:ext uri="{BB962C8B-B14F-4D97-AF65-F5344CB8AC3E}">
        <p14:creationId xmlns:p14="http://schemas.microsoft.com/office/powerpoint/2010/main" val="356303051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Billede 5">
            <a:extLst>
              <a:ext uri="{FF2B5EF4-FFF2-40B4-BE49-F238E27FC236}">
                <a16:creationId xmlns:a16="http://schemas.microsoft.com/office/drawing/2014/main" id="{A3498F94-26FD-1F07-12F6-8813291C291A}"/>
              </a:ext>
            </a:extLst>
          </p:cNvPr>
          <p:cNvPicPr>
            <a:picLocks noChangeAspect="1"/>
          </p:cNvPicPr>
          <p:nvPr/>
        </p:nvPicPr>
        <p:blipFill>
          <a:blip r:embed="rId2"/>
          <a:stretch>
            <a:fillRect/>
          </a:stretch>
        </p:blipFill>
        <p:spPr>
          <a:xfrm>
            <a:off x="3698386" y="2489418"/>
            <a:ext cx="6320916" cy="4095529"/>
          </a:xfrm>
          <a:prstGeom prst="rect">
            <a:avLst/>
          </a:prstGeom>
        </p:spPr>
      </p:pic>
      <p:sp>
        <p:nvSpPr>
          <p:cNvPr id="2" name="Titel 1">
            <a:extLst>
              <a:ext uri="{FF2B5EF4-FFF2-40B4-BE49-F238E27FC236}">
                <a16:creationId xmlns:a16="http://schemas.microsoft.com/office/drawing/2014/main" id="{B3521F48-3C0F-A022-86E9-99AB9D173F60}"/>
              </a:ext>
            </a:extLst>
          </p:cNvPr>
          <p:cNvSpPr>
            <a:spLocks noGrp="1"/>
          </p:cNvSpPr>
          <p:nvPr>
            <p:ph type="title"/>
          </p:nvPr>
        </p:nvSpPr>
        <p:spPr/>
        <p:txBody>
          <a:bodyPr/>
          <a:lstStyle/>
          <a:p>
            <a:r>
              <a:rPr lang="da-DK" dirty="0"/>
              <a:t>Creating the first Part ”Machine base”</a:t>
            </a:r>
            <a:endParaRPr lang="de-DE" dirty="0"/>
          </a:p>
        </p:txBody>
      </p:sp>
      <p:sp>
        <p:nvSpPr>
          <p:cNvPr id="3" name="Tekstfelt 6">
            <a:extLst>
              <a:ext uri="{FF2B5EF4-FFF2-40B4-BE49-F238E27FC236}">
                <a16:creationId xmlns:a16="http://schemas.microsoft.com/office/drawing/2014/main" id="{7C68158B-C254-2B76-8356-4B164E8ED41E}"/>
              </a:ext>
            </a:extLst>
          </p:cNvPr>
          <p:cNvSpPr txBox="1"/>
          <p:nvPr/>
        </p:nvSpPr>
        <p:spPr>
          <a:xfrm>
            <a:off x="809599" y="1690688"/>
            <a:ext cx="2831585" cy="4351338"/>
          </a:xfrm>
          <a:prstGeom prst="rect">
            <a:avLst/>
          </a:prstGeom>
        </p:spPr>
        <p:txBody>
          <a:bodyPr vert="horz" lIns="91440" tIns="45720" rIns="91440" bIns="45720" rtlCol="0">
            <a:normAutofit/>
          </a:bodyPr>
          <a:lstStyle/>
          <a:p>
            <a:pPr marL="228600" indent="-228600">
              <a:lnSpc>
                <a:spcPct val="90000"/>
              </a:lnSpc>
              <a:spcBef>
                <a:spcPts val="1000"/>
              </a:spcBef>
              <a:buFont typeface="Arial" panose="020B0604020202020204" pitchFamily="34" charset="0"/>
              <a:buChar char="•"/>
            </a:pPr>
            <a:endParaRPr lang="da-DK" sz="2000" dirty="0"/>
          </a:p>
        </p:txBody>
      </p:sp>
      <p:sp>
        <p:nvSpPr>
          <p:cNvPr id="4" name="Tekstfelt 17">
            <a:extLst>
              <a:ext uri="{FF2B5EF4-FFF2-40B4-BE49-F238E27FC236}">
                <a16:creationId xmlns:a16="http://schemas.microsoft.com/office/drawing/2014/main" id="{139384D1-193B-A528-7509-B2254B187A78}"/>
              </a:ext>
            </a:extLst>
          </p:cNvPr>
          <p:cNvSpPr txBox="1"/>
          <p:nvPr/>
        </p:nvSpPr>
        <p:spPr>
          <a:xfrm>
            <a:off x="3641184" y="1843087"/>
            <a:ext cx="8369842" cy="646331"/>
          </a:xfrm>
          <a:prstGeom prst="rect">
            <a:avLst/>
          </a:prstGeom>
          <a:noFill/>
        </p:spPr>
        <p:txBody>
          <a:bodyPr wrap="square" rtlCol="0">
            <a:spAutoFit/>
          </a:bodyPr>
          <a:lstStyle/>
          <a:p>
            <a:r>
              <a:rPr lang="en-US" dirty="0"/>
              <a:t>Now the sketch is connected to a plane and ready for drawing.</a:t>
            </a:r>
            <a:br>
              <a:rPr lang="en-US" dirty="0"/>
            </a:br>
            <a:r>
              <a:rPr lang="en-US" dirty="0"/>
              <a:t>Draw the desired shape on the sketch and add dimensions to the sides.</a:t>
            </a:r>
          </a:p>
        </p:txBody>
      </p:sp>
      <p:sp>
        <p:nvSpPr>
          <p:cNvPr id="5" name="Tekstfelt 19">
            <a:extLst>
              <a:ext uri="{FF2B5EF4-FFF2-40B4-BE49-F238E27FC236}">
                <a16:creationId xmlns:a16="http://schemas.microsoft.com/office/drawing/2014/main" id="{81578296-C46B-B6CC-FC08-8B4D9BD8496F}"/>
              </a:ext>
            </a:extLst>
          </p:cNvPr>
          <p:cNvSpPr txBox="1"/>
          <p:nvPr/>
        </p:nvSpPr>
        <p:spPr>
          <a:xfrm>
            <a:off x="838200" y="3581399"/>
            <a:ext cx="2679185" cy="1789208"/>
          </a:xfrm>
          <a:prstGeom prst="rect">
            <a:avLst/>
          </a:prstGeom>
          <a:noFill/>
        </p:spPr>
        <p:txBody>
          <a:bodyPr wrap="square" rtlCol="0">
            <a:spAutoFit/>
          </a:bodyPr>
          <a:lstStyle/>
          <a:p>
            <a:pPr marL="228600" indent="-228600">
              <a:lnSpc>
                <a:spcPct val="90000"/>
              </a:lnSpc>
              <a:spcBef>
                <a:spcPts val="1000"/>
              </a:spcBef>
              <a:buFont typeface="Arial" panose="020B0604020202020204" pitchFamily="34" charset="0"/>
              <a:buChar char="•"/>
            </a:pPr>
            <a:r>
              <a:rPr lang="da-DK" sz="2000" dirty="0">
                <a:solidFill>
                  <a:schemeClr val="bg1">
                    <a:lumMod val="85000"/>
                  </a:schemeClr>
                </a:solidFill>
              </a:rPr>
              <a:t>3D model</a:t>
            </a:r>
          </a:p>
          <a:p>
            <a:pPr marL="685800" lvl="1" indent="-228600">
              <a:lnSpc>
                <a:spcPct val="90000"/>
              </a:lnSpc>
              <a:spcBef>
                <a:spcPts val="1000"/>
              </a:spcBef>
              <a:buFont typeface="Arial" panose="020B0604020202020204" pitchFamily="34" charset="0"/>
              <a:buChar char="•"/>
            </a:pPr>
            <a:r>
              <a:rPr lang="da-DK" sz="1600" dirty="0" err="1">
                <a:solidFill>
                  <a:schemeClr val="bg1">
                    <a:lumMod val="85000"/>
                  </a:schemeClr>
                </a:solidFill>
              </a:rPr>
              <a:t>Create</a:t>
            </a:r>
            <a:r>
              <a:rPr lang="da-DK" sz="1600" dirty="0">
                <a:solidFill>
                  <a:schemeClr val="bg1">
                    <a:lumMod val="85000"/>
                  </a:schemeClr>
                </a:solidFill>
              </a:rPr>
              <a:t> body(solid) from sketch</a:t>
            </a:r>
          </a:p>
          <a:p>
            <a:pPr marL="685800" lvl="1" indent="-228600">
              <a:lnSpc>
                <a:spcPct val="90000"/>
              </a:lnSpc>
              <a:spcBef>
                <a:spcPts val="1000"/>
              </a:spcBef>
              <a:buFont typeface="Arial" panose="020B0604020202020204" pitchFamily="34" charset="0"/>
              <a:buChar char="•"/>
            </a:pPr>
            <a:r>
              <a:rPr lang="da-DK" sz="1600" dirty="0" err="1">
                <a:solidFill>
                  <a:schemeClr val="bg1">
                    <a:lumMod val="85000"/>
                  </a:schemeClr>
                </a:solidFill>
              </a:rPr>
              <a:t>Modify</a:t>
            </a:r>
            <a:r>
              <a:rPr lang="da-DK" sz="1600" dirty="0">
                <a:solidFill>
                  <a:schemeClr val="bg1">
                    <a:lumMod val="85000"/>
                  </a:schemeClr>
                </a:solidFill>
              </a:rPr>
              <a:t>/</a:t>
            </a:r>
            <a:r>
              <a:rPr lang="da-DK" sz="1600" dirty="0" err="1">
                <a:solidFill>
                  <a:schemeClr val="bg1">
                    <a:lumMod val="85000"/>
                  </a:schemeClr>
                </a:solidFill>
              </a:rPr>
              <a:t>adjust</a:t>
            </a:r>
            <a:r>
              <a:rPr lang="da-DK" sz="1600" dirty="0">
                <a:solidFill>
                  <a:schemeClr val="bg1">
                    <a:lumMod val="85000"/>
                  </a:schemeClr>
                </a:solidFill>
              </a:rPr>
              <a:t> body</a:t>
            </a:r>
          </a:p>
          <a:p>
            <a:endParaRPr lang="en-US" dirty="0">
              <a:solidFill>
                <a:schemeClr val="bg1">
                  <a:lumMod val="85000"/>
                </a:schemeClr>
              </a:solidFill>
            </a:endParaRPr>
          </a:p>
        </p:txBody>
      </p:sp>
      <p:sp>
        <p:nvSpPr>
          <p:cNvPr id="6" name="Tekstfelt 7">
            <a:extLst>
              <a:ext uri="{FF2B5EF4-FFF2-40B4-BE49-F238E27FC236}">
                <a16:creationId xmlns:a16="http://schemas.microsoft.com/office/drawing/2014/main" id="{4380C7E5-EB5C-B699-CE7E-8C8FCB4B30CA}"/>
              </a:ext>
            </a:extLst>
          </p:cNvPr>
          <p:cNvSpPr txBox="1"/>
          <p:nvPr/>
        </p:nvSpPr>
        <p:spPr>
          <a:xfrm>
            <a:off x="10019302" y="2722790"/>
            <a:ext cx="2172698" cy="3323987"/>
          </a:xfrm>
          <a:prstGeom prst="rect">
            <a:avLst/>
          </a:prstGeom>
          <a:noFill/>
        </p:spPr>
        <p:txBody>
          <a:bodyPr wrap="square" rtlCol="0">
            <a:spAutoFit/>
          </a:bodyPr>
          <a:lstStyle/>
          <a:p>
            <a:r>
              <a:rPr lang="en-US" sz="1400" dirty="0"/>
              <a:t>Here the two-point rectangle is chosen and placed at the center of the sketch.</a:t>
            </a:r>
          </a:p>
          <a:p>
            <a:endParaRPr lang="en-US" sz="1400" dirty="0"/>
          </a:p>
          <a:p>
            <a:r>
              <a:rPr lang="en-US" sz="1400" dirty="0"/>
              <a:t>Write the length of the first side.</a:t>
            </a:r>
            <a:br>
              <a:rPr lang="en-US" sz="1400" dirty="0"/>
            </a:br>
            <a:r>
              <a:rPr lang="en-US" sz="1400" dirty="0"/>
              <a:t>Press “Tab” to jump to the other side.</a:t>
            </a:r>
          </a:p>
          <a:p>
            <a:r>
              <a:rPr lang="en-US" sz="1400" dirty="0"/>
              <a:t>Finish the rectangle with “Enter”</a:t>
            </a:r>
          </a:p>
          <a:p>
            <a:endParaRPr lang="en-US" sz="1400" dirty="0"/>
          </a:p>
          <a:p>
            <a:endParaRPr lang="en-US" sz="1400" dirty="0"/>
          </a:p>
          <a:p>
            <a:r>
              <a:rPr lang="en-US" sz="1400" dirty="0"/>
              <a:t>When sketch is ready, press “Finish”</a:t>
            </a:r>
          </a:p>
        </p:txBody>
      </p:sp>
      <p:cxnSp>
        <p:nvCxnSpPr>
          <p:cNvPr id="7" name="Lige pilforbindelse 10">
            <a:extLst>
              <a:ext uri="{FF2B5EF4-FFF2-40B4-BE49-F238E27FC236}">
                <a16:creationId xmlns:a16="http://schemas.microsoft.com/office/drawing/2014/main" id="{5934C796-58D3-078A-8FAD-2106EA1CBE41}"/>
              </a:ext>
            </a:extLst>
          </p:cNvPr>
          <p:cNvCxnSpPr>
            <a:cxnSpLocks/>
          </p:cNvCxnSpPr>
          <p:nvPr/>
        </p:nvCxnSpPr>
        <p:spPr>
          <a:xfrm>
            <a:off x="5905500" y="3295650"/>
            <a:ext cx="1390650" cy="73470"/>
          </a:xfrm>
          <a:prstGeom prst="straightConnector1">
            <a:avLst/>
          </a:prstGeom>
          <a:ln w="28575">
            <a:tailEnd type="triangle"/>
          </a:ln>
        </p:spPr>
        <p:style>
          <a:lnRef idx="1">
            <a:schemeClr val="accent5"/>
          </a:lnRef>
          <a:fillRef idx="0">
            <a:schemeClr val="accent5"/>
          </a:fillRef>
          <a:effectRef idx="0">
            <a:schemeClr val="accent5"/>
          </a:effectRef>
          <a:fontRef idx="minor">
            <a:schemeClr val="tx1"/>
          </a:fontRef>
        </p:style>
      </p:cxnSp>
      <p:cxnSp>
        <p:nvCxnSpPr>
          <p:cNvPr id="8" name="Lige pilforbindelse 12">
            <a:extLst>
              <a:ext uri="{FF2B5EF4-FFF2-40B4-BE49-F238E27FC236}">
                <a16:creationId xmlns:a16="http://schemas.microsoft.com/office/drawing/2014/main" id="{D78A7C67-BB3F-C84F-44BF-ED89391AF9BC}"/>
              </a:ext>
            </a:extLst>
          </p:cNvPr>
          <p:cNvCxnSpPr>
            <a:cxnSpLocks/>
          </p:cNvCxnSpPr>
          <p:nvPr/>
        </p:nvCxnSpPr>
        <p:spPr>
          <a:xfrm>
            <a:off x="5619750" y="3562350"/>
            <a:ext cx="0" cy="1190625"/>
          </a:xfrm>
          <a:prstGeom prst="straightConnector1">
            <a:avLst/>
          </a:prstGeom>
          <a:ln w="28575">
            <a:tailEnd type="triangle"/>
          </a:ln>
        </p:spPr>
        <p:style>
          <a:lnRef idx="1">
            <a:schemeClr val="accent5"/>
          </a:lnRef>
          <a:fillRef idx="0">
            <a:schemeClr val="accent5"/>
          </a:fillRef>
          <a:effectRef idx="0">
            <a:schemeClr val="accent5"/>
          </a:effectRef>
          <a:fontRef idx="minor">
            <a:schemeClr val="tx1"/>
          </a:fontRef>
        </p:style>
      </p:cxnSp>
      <p:sp>
        <p:nvSpPr>
          <p:cNvPr id="9" name="Tekstfelt 20">
            <a:extLst>
              <a:ext uri="{FF2B5EF4-FFF2-40B4-BE49-F238E27FC236}">
                <a16:creationId xmlns:a16="http://schemas.microsoft.com/office/drawing/2014/main" id="{3271BD9C-67E5-F3B8-1886-AD4621536DB2}"/>
              </a:ext>
            </a:extLst>
          </p:cNvPr>
          <p:cNvSpPr txBox="1"/>
          <p:nvPr/>
        </p:nvSpPr>
        <p:spPr>
          <a:xfrm>
            <a:off x="5278219" y="3184454"/>
            <a:ext cx="646331" cy="369332"/>
          </a:xfrm>
          <a:prstGeom prst="rect">
            <a:avLst/>
          </a:prstGeom>
          <a:noFill/>
        </p:spPr>
        <p:txBody>
          <a:bodyPr wrap="none" rtlCol="0">
            <a:spAutoFit/>
          </a:bodyPr>
          <a:lstStyle/>
          <a:p>
            <a:r>
              <a:rPr lang="en-US" dirty="0">
                <a:solidFill>
                  <a:schemeClr val="accent3">
                    <a:lumMod val="75000"/>
                  </a:schemeClr>
                </a:solidFill>
              </a:rPr>
              <a:t>TAB</a:t>
            </a:r>
          </a:p>
        </p:txBody>
      </p:sp>
    </p:spTree>
    <p:extLst>
      <p:ext uri="{BB962C8B-B14F-4D97-AF65-F5344CB8AC3E}">
        <p14:creationId xmlns:p14="http://schemas.microsoft.com/office/powerpoint/2010/main" val="127849891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5ED6B3-F0E4-FA0C-F845-A623D5FADCE4}"/>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BEB8F890-29A1-0DC8-F0B4-F8E5A98F622D}"/>
              </a:ext>
            </a:extLst>
          </p:cNvPr>
          <p:cNvSpPr>
            <a:spLocks noGrp="1"/>
          </p:cNvSpPr>
          <p:nvPr>
            <p:ph type="title"/>
          </p:nvPr>
        </p:nvSpPr>
        <p:spPr/>
        <p:txBody>
          <a:bodyPr/>
          <a:lstStyle/>
          <a:p>
            <a:r>
              <a:rPr lang="da-DK" dirty="0"/>
              <a:t>Creating the first Part ”Machine base”</a:t>
            </a:r>
            <a:endParaRPr lang="de-DE" dirty="0"/>
          </a:p>
        </p:txBody>
      </p:sp>
      <p:sp>
        <p:nvSpPr>
          <p:cNvPr id="15" name="Tekstfelt 15">
            <a:extLst>
              <a:ext uri="{FF2B5EF4-FFF2-40B4-BE49-F238E27FC236}">
                <a16:creationId xmlns:a16="http://schemas.microsoft.com/office/drawing/2014/main" id="{D0356A2E-E87A-CE39-382B-3528AAFACC9C}"/>
              </a:ext>
            </a:extLst>
          </p:cNvPr>
          <p:cNvSpPr txBox="1"/>
          <p:nvPr/>
        </p:nvSpPr>
        <p:spPr>
          <a:xfrm>
            <a:off x="838200" y="1843087"/>
            <a:ext cx="2831585" cy="1585913"/>
          </a:xfrm>
          <a:prstGeom prst="rect">
            <a:avLst/>
          </a:prstGeom>
        </p:spPr>
        <p:txBody>
          <a:bodyPr vert="horz" lIns="91440" tIns="45720" rIns="91440" bIns="45720" rtlCol="0">
            <a:normAutofit/>
          </a:bodyPr>
          <a:lstStyle/>
          <a:p>
            <a:pPr marL="342900" indent="-342900">
              <a:lnSpc>
                <a:spcPct val="90000"/>
              </a:lnSpc>
              <a:spcBef>
                <a:spcPts val="1000"/>
              </a:spcBef>
              <a:buFont typeface="Arial" panose="020B0604020202020204" pitchFamily="34" charset="0"/>
              <a:buChar char="•"/>
            </a:pPr>
            <a:r>
              <a:rPr lang="da-DK" sz="2400" dirty="0">
                <a:solidFill>
                  <a:schemeClr val="bg1">
                    <a:lumMod val="85000"/>
                  </a:schemeClr>
                </a:solidFill>
              </a:rPr>
              <a:t>2D </a:t>
            </a:r>
            <a:r>
              <a:rPr lang="da-DK" sz="2000" dirty="0">
                <a:solidFill>
                  <a:schemeClr val="bg1">
                    <a:lumMod val="85000"/>
                  </a:schemeClr>
                </a:solidFill>
              </a:rPr>
              <a:t>sketch</a:t>
            </a:r>
          </a:p>
          <a:p>
            <a:pPr marL="685800" lvl="1" indent="-228600">
              <a:lnSpc>
                <a:spcPct val="90000"/>
              </a:lnSpc>
              <a:spcBef>
                <a:spcPts val="1000"/>
              </a:spcBef>
              <a:buFont typeface="Arial" panose="020B0604020202020204" pitchFamily="34" charset="0"/>
              <a:buChar char="•"/>
            </a:pPr>
            <a:r>
              <a:rPr lang="da-DK" dirty="0" err="1">
                <a:solidFill>
                  <a:schemeClr val="bg1">
                    <a:lumMod val="85000"/>
                  </a:schemeClr>
                </a:solidFill>
              </a:rPr>
              <a:t>Create</a:t>
            </a:r>
            <a:r>
              <a:rPr lang="da-DK" dirty="0">
                <a:solidFill>
                  <a:schemeClr val="bg1">
                    <a:lumMod val="85000"/>
                  </a:schemeClr>
                </a:solidFill>
              </a:rPr>
              <a:t> sketch</a:t>
            </a:r>
          </a:p>
          <a:p>
            <a:pPr marL="685800" lvl="1" indent="-228600">
              <a:lnSpc>
                <a:spcPct val="90000"/>
              </a:lnSpc>
              <a:spcBef>
                <a:spcPts val="1000"/>
              </a:spcBef>
              <a:buFont typeface="Arial" panose="020B0604020202020204" pitchFamily="34" charset="0"/>
              <a:buChar char="•"/>
            </a:pPr>
            <a:r>
              <a:rPr lang="da-DK" dirty="0">
                <a:solidFill>
                  <a:schemeClr val="bg1">
                    <a:lumMod val="85000"/>
                  </a:schemeClr>
                </a:solidFill>
              </a:rPr>
              <a:t>Place in Plane</a:t>
            </a:r>
          </a:p>
          <a:p>
            <a:pPr marL="685800" lvl="1" indent="-228600">
              <a:lnSpc>
                <a:spcPct val="90000"/>
              </a:lnSpc>
              <a:spcBef>
                <a:spcPts val="1000"/>
              </a:spcBef>
              <a:buFont typeface="Arial" panose="020B0604020202020204" pitchFamily="34" charset="0"/>
              <a:buChar char="•"/>
            </a:pPr>
            <a:r>
              <a:rPr lang="da-DK" dirty="0">
                <a:solidFill>
                  <a:schemeClr val="bg1">
                    <a:lumMod val="85000"/>
                  </a:schemeClr>
                </a:solidFill>
              </a:rPr>
              <a:t>Draw a sketch</a:t>
            </a:r>
          </a:p>
        </p:txBody>
      </p:sp>
      <p:sp>
        <p:nvSpPr>
          <p:cNvPr id="16" name="Tekstfelt 17">
            <a:extLst>
              <a:ext uri="{FF2B5EF4-FFF2-40B4-BE49-F238E27FC236}">
                <a16:creationId xmlns:a16="http://schemas.microsoft.com/office/drawing/2014/main" id="{9043ED6F-7566-FA1C-5729-069B42DB6B8A}"/>
              </a:ext>
            </a:extLst>
          </p:cNvPr>
          <p:cNvSpPr txBox="1"/>
          <p:nvPr/>
        </p:nvSpPr>
        <p:spPr>
          <a:xfrm>
            <a:off x="3641184" y="1843087"/>
            <a:ext cx="8369842" cy="646331"/>
          </a:xfrm>
          <a:prstGeom prst="rect">
            <a:avLst/>
          </a:prstGeom>
          <a:noFill/>
        </p:spPr>
        <p:txBody>
          <a:bodyPr wrap="square" rtlCol="0">
            <a:spAutoFit/>
          </a:bodyPr>
          <a:lstStyle/>
          <a:p>
            <a:r>
              <a:rPr lang="en-US" dirty="0"/>
              <a:t>Now it is time to add the 3</a:t>
            </a:r>
            <a:r>
              <a:rPr lang="en-US" baseline="30000" dirty="0"/>
              <a:t>rd</a:t>
            </a:r>
            <a:r>
              <a:rPr lang="en-US" dirty="0"/>
              <a:t> dimension. In 3D Model ribbon, there is a group of tools </a:t>
            </a:r>
            <a:r>
              <a:rPr lang="en-US" dirty="0" err="1"/>
              <a:t>named</a:t>
            </a:r>
            <a:r>
              <a:rPr lang="en-US" i="1" dirty="0" err="1"/>
              <a:t>“Create</a:t>
            </a:r>
            <a:r>
              <a:rPr lang="en-US" i="1" dirty="0"/>
              <a:t>”</a:t>
            </a:r>
            <a:r>
              <a:rPr lang="en-US" dirty="0"/>
              <a:t> which are all for creating solids.</a:t>
            </a:r>
            <a:endParaRPr lang="en-US" i="1" dirty="0"/>
          </a:p>
        </p:txBody>
      </p:sp>
      <p:sp>
        <p:nvSpPr>
          <p:cNvPr id="17" name="Tekstfelt 19">
            <a:extLst>
              <a:ext uri="{FF2B5EF4-FFF2-40B4-BE49-F238E27FC236}">
                <a16:creationId xmlns:a16="http://schemas.microsoft.com/office/drawing/2014/main" id="{69170A18-5B9F-E6E4-0410-760A7A3D6239}"/>
              </a:ext>
            </a:extLst>
          </p:cNvPr>
          <p:cNvSpPr txBox="1"/>
          <p:nvPr/>
        </p:nvSpPr>
        <p:spPr>
          <a:xfrm>
            <a:off x="838200" y="3581399"/>
            <a:ext cx="2679185" cy="1789208"/>
          </a:xfrm>
          <a:prstGeom prst="rect">
            <a:avLst/>
          </a:prstGeom>
          <a:noFill/>
        </p:spPr>
        <p:txBody>
          <a:bodyPr wrap="square" rtlCol="0">
            <a:spAutoFit/>
          </a:bodyPr>
          <a:lstStyle/>
          <a:p>
            <a:pPr marL="228600" indent="-228600">
              <a:lnSpc>
                <a:spcPct val="90000"/>
              </a:lnSpc>
              <a:spcBef>
                <a:spcPts val="1000"/>
              </a:spcBef>
              <a:buFont typeface="Arial" panose="020B0604020202020204" pitchFamily="34" charset="0"/>
              <a:buChar char="•"/>
            </a:pPr>
            <a:r>
              <a:rPr lang="da-DK" sz="2000" dirty="0"/>
              <a:t>3D model</a:t>
            </a:r>
          </a:p>
          <a:p>
            <a:pPr marL="685800" lvl="1" indent="-228600">
              <a:lnSpc>
                <a:spcPct val="90000"/>
              </a:lnSpc>
              <a:spcBef>
                <a:spcPts val="1000"/>
              </a:spcBef>
              <a:buFont typeface="Arial" panose="020B0604020202020204" pitchFamily="34" charset="0"/>
              <a:buChar char="•"/>
            </a:pPr>
            <a:r>
              <a:rPr lang="da-DK" sz="1600" dirty="0" err="1"/>
              <a:t>Create</a:t>
            </a:r>
            <a:r>
              <a:rPr lang="da-DK" sz="1600" dirty="0"/>
              <a:t> body(solid) from sketch</a:t>
            </a:r>
          </a:p>
          <a:p>
            <a:pPr marL="685800" lvl="1" indent="-228600">
              <a:lnSpc>
                <a:spcPct val="90000"/>
              </a:lnSpc>
              <a:spcBef>
                <a:spcPts val="1000"/>
              </a:spcBef>
              <a:buFont typeface="Arial" panose="020B0604020202020204" pitchFamily="34" charset="0"/>
              <a:buChar char="•"/>
            </a:pPr>
            <a:r>
              <a:rPr lang="da-DK" sz="1600" dirty="0" err="1"/>
              <a:t>Modify</a:t>
            </a:r>
            <a:r>
              <a:rPr lang="da-DK" sz="1600" dirty="0"/>
              <a:t>/</a:t>
            </a:r>
            <a:r>
              <a:rPr lang="da-DK" sz="1600" dirty="0" err="1"/>
              <a:t>adjust</a:t>
            </a:r>
            <a:r>
              <a:rPr lang="da-DK" sz="1600" dirty="0"/>
              <a:t> body</a:t>
            </a:r>
          </a:p>
          <a:p>
            <a:endParaRPr lang="en-US" dirty="0"/>
          </a:p>
        </p:txBody>
      </p:sp>
      <p:sp>
        <p:nvSpPr>
          <p:cNvPr id="18" name="Tekstfelt 7">
            <a:extLst>
              <a:ext uri="{FF2B5EF4-FFF2-40B4-BE49-F238E27FC236}">
                <a16:creationId xmlns:a16="http://schemas.microsoft.com/office/drawing/2014/main" id="{1F3BC268-D376-8C73-E9C2-7C7E311B17B6}"/>
              </a:ext>
            </a:extLst>
          </p:cNvPr>
          <p:cNvSpPr txBox="1"/>
          <p:nvPr/>
        </p:nvSpPr>
        <p:spPr>
          <a:xfrm>
            <a:off x="10570866" y="2722790"/>
            <a:ext cx="1621133" cy="3785652"/>
          </a:xfrm>
          <a:prstGeom prst="rect">
            <a:avLst/>
          </a:prstGeom>
          <a:noFill/>
        </p:spPr>
        <p:txBody>
          <a:bodyPr wrap="square" rtlCol="0">
            <a:spAutoFit/>
          </a:bodyPr>
          <a:lstStyle/>
          <a:p>
            <a:r>
              <a:rPr lang="en-US" sz="1200" dirty="0"/>
              <a:t>For this part, we just need a simple box or “plate”. It can be created with </a:t>
            </a:r>
            <a:r>
              <a:rPr lang="en-US" sz="1200" i="1" dirty="0"/>
              <a:t>“Extrude”.</a:t>
            </a:r>
          </a:p>
          <a:p>
            <a:endParaRPr lang="en-US" sz="1200" i="1" dirty="0"/>
          </a:p>
          <a:p>
            <a:r>
              <a:rPr lang="en-US" sz="1200" dirty="0"/>
              <a:t>Press Extrude and click the rectangular profile on the sketch.</a:t>
            </a:r>
          </a:p>
          <a:p>
            <a:endParaRPr lang="en-US" sz="1200" dirty="0"/>
          </a:p>
          <a:p>
            <a:r>
              <a:rPr lang="en-US" sz="1200" dirty="0"/>
              <a:t>An extrusion window will open. Here we can choose the direction, the distance and a name for the solid.</a:t>
            </a:r>
          </a:p>
          <a:p>
            <a:endParaRPr lang="en-US" sz="1200" dirty="0"/>
          </a:p>
          <a:p>
            <a:r>
              <a:rPr lang="en-US" sz="1200" dirty="0"/>
              <a:t>Finish with </a:t>
            </a:r>
            <a:r>
              <a:rPr lang="en-US" sz="1200" i="1" dirty="0"/>
              <a:t>“OK”</a:t>
            </a:r>
          </a:p>
        </p:txBody>
      </p:sp>
      <p:pic>
        <p:nvPicPr>
          <p:cNvPr id="19" name="Billede 2">
            <a:extLst>
              <a:ext uri="{FF2B5EF4-FFF2-40B4-BE49-F238E27FC236}">
                <a16:creationId xmlns:a16="http://schemas.microsoft.com/office/drawing/2014/main" id="{179CABC6-B448-0141-F53A-793FD8942A29}"/>
              </a:ext>
            </a:extLst>
          </p:cNvPr>
          <p:cNvPicPr>
            <a:picLocks noChangeAspect="1"/>
          </p:cNvPicPr>
          <p:nvPr/>
        </p:nvPicPr>
        <p:blipFill>
          <a:blip r:embed="rId2"/>
          <a:stretch>
            <a:fillRect/>
          </a:stretch>
        </p:blipFill>
        <p:spPr>
          <a:xfrm>
            <a:off x="3633665" y="2527448"/>
            <a:ext cx="6965802" cy="3965427"/>
          </a:xfrm>
          <a:prstGeom prst="rect">
            <a:avLst/>
          </a:prstGeom>
        </p:spPr>
      </p:pic>
    </p:spTree>
    <p:extLst>
      <p:ext uri="{BB962C8B-B14F-4D97-AF65-F5344CB8AC3E}">
        <p14:creationId xmlns:p14="http://schemas.microsoft.com/office/powerpoint/2010/main" val="138637652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74FA2D3-2BE8-E583-1F0A-BAF3AAC9B1AF}"/>
              </a:ext>
            </a:extLst>
          </p:cNvPr>
          <p:cNvSpPr>
            <a:spLocks noGrp="1"/>
          </p:cNvSpPr>
          <p:nvPr>
            <p:ph type="title"/>
          </p:nvPr>
        </p:nvSpPr>
        <p:spPr/>
        <p:txBody>
          <a:bodyPr/>
          <a:lstStyle/>
          <a:p>
            <a:r>
              <a:rPr lang="de-DE" dirty="0"/>
              <a:t>DISCLAIMER</a:t>
            </a:r>
          </a:p>
        </p:txBody>
      </p:sp>
      <p:sp>
        <p:nvSpPr>
          <p:cNvPr id="5" name="Tekstfelt 11">
            <a:extLst>
              <a:ext uri="{FF2B5EF4-FFF2-40B4-BE49-F238E27FC236}">
                <a16:creationId xmlns:a16="http://schemas.microsoft.com/office/drawing/2014/main" id="{E011E0A9-6B8F-8D6A-7AD1-388D4815EAD9}"/>
              </a:ext>
            </a:extLst>
          </p:cNvPr>
          <p:cNvSpPr txBox="1"/>
          <p:nvPr/>
        </p:nvSpPr>
        <p:spPr>
          <a:xfrm>
            <a:off x="1416995" y="4024691"/>
            <a:ext cx="9358009" cy="1200329"/>
          </a:xfrm>
          <a:prstGeom prst="rect">
            <a:avLst/>
          </a:prstGeom>
          <a:noFill/>
        </p:spPr>
        <p:txBody>
          <a:bodyPr wrap="square" rtlCol="0">
            <a:spAutoFit/>
          </a:bodyPr>
          <a:lstStyle/>
          <a:p>
            <a:r>
              <a:rPr lang="en-US" sz="1800" dirty="0">
                <a:solidFill>
                  <a:srgbClr val="212120"/>
                </a:solidFill>
                <a:effectLst/>
                <a:latin typeface="Arial" panose="020B0604020202020204" pitchFamily="34" charset="0"/>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endParaRPr lang="en-US" dirty="0"/>
          </a:p>
        </p:txBody>
      </p:sp>
      <p:pic>
        <p:nvPicPr>
          <p:cNvPr id="3" name="Grafik 2" descr="Ein Bild, das Screenshot, Schrift, Electric Blue (Farbe), Majorelle Blue enthält.&#10;&#10;KI-generierte Inhalte können fehlerhaft sein.">
            <a:extLst>
              <a:ext uri="{FF2B5EF4-FFF2-40B4-BE49-F238E27FC236}">
                <a16:creationId xmlns:a16="http://schemas.microsoft.com/office/drawing/2014/main" id="{17F4B3D7-A27F-0369-38BF-BCFD91ACAA8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45978" y="2408128"/>
            <a:ext cx="5941237" cy="1325563"/>
          </a:xfrm>
          <a:prstGeom prst="rect">
            <a:avLst/>
          </a:prstGeom>
        </p:spPr>
      </p:pic>
    </p:spTree>
    <p:extLst>
      <p:ext uri="{BB962C8B-B14F-4D97-AF65-F5344CB8AC3E}">
        <p14:creationId xmlns:p14="http://schemas.microsoft.com/office/powerpoint/2010/main" val="127931682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184FB9-5902-345A-0F13-11DF378F06BA}"/>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4D9A57DF-8710-3D9A-FD4C-DC9F9770ED79}"/>
              </a:ext>
            </a:extLst>
          </p:cNvPr>
          <p:cNvSpPr>
            <a:spLocks noGrp="1"/>
          </p:cNvSpPr>
          <p:nvPr>
            <p:ph type="title"/>
          </p:nvPr>
        </p:nvSpPr>
        <p:spPr/>
        <p:txBody>
          <a:bodyPr/>
          <a:lstStyle/>
          <a:p>
            <a:r>
              <a:rPr lang="de-DE" dirty="0" err="1"/>
              <a:t>Assemblies</a:t>
            </a:r>
            <a:r>
              <a:rPr lang="de-DE" dirty="0"/>
              <a:t> (Video 2)</a:t>
            </a:r>
          </a:p>
        </p:txBody>
      </p:sp>
      <p:sp>
        <p:nvSpPr>
          <p:cNvPr id="3" name="Textplatzhalter 2">
            <a:extLst>
              <a:ext uri="{FF2B5EF4-FFF2-40B4-BE49-F238E27FC236}">
                <a16:creationId xmlns:a16="http://schemas.microsoft.com/office/drawing/2014/main" id="{9831DB2B-6618-E335-4D9B-663AE9697D09}"/>
              </a:ext>
            </a:extLst>
          </p:cNvPr>
          <p:cNvSpPr>
            <a:spLocks noGrp="1"/>
          </p:cNvSpPr>
          <p:nvPr>
            <p:ph type="body" idx="1"/>
          </p:nvPr>
        </p:nvSpPr>
        <p:spPr/>
        <p:txBody>
          <a:bodyPr>
            <a:normAutofit/>
          </a:bodyPr>
          <a:lstStyle/>
          <a:p>
            <a:pPr rtl="0"/>
            <a:r>
              <a:rPr lang="da-DK" dirty="0"/>
              <a:t>Create an assembly file</a:t>
            </a:r>
          </a:p>
          <a:p>
            <a:pPr rtl="0"/>
            <a:r>
              <a:rPr lang="en-US" dirty="0"/>
              <a:t>Add parts to an assembly</a:t>
            </a:r>
          </a:p>
          <a:p>
            <a:pPr rtl="0"/>
            <a:r>
              <a:rPr lang="en-US" dirty="0"/>
              <a:t>Create and modify parts inside an open assembly </a:t>
            </a:r>
          </a:p>
          <a:p>
            <a:endParaRPr lang="de-DE" dirty="0"/>
          </a:p>
        </p:txBody>
      </p:sp>
    </p:spTree>
    <p:extLst>
      <p:ext uri="{BB962C8B-B14F-4D97-AF65-F5344CB8AC3E}">
        <p14:creationId xmlns:p14="http://schemas.microsoft.com/office/powerpoint/2010/main" val="318587516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A1C72A0-EC12-A21B-34D7-FD5F8E78101E}"/>
              </a:ext>
            </a:extLst>
          </p:cNvPr>
          <p:cNvSpPr>
            <a:spLocks noGrp="1"/>
          </p:cNvSpPr>
          <p:nvPr>
            <p:ph type="title"/>
          </p:nvPr>
        </p:nvSpPr>
        <p:spPr/>
        <p:txBody>
          <a:bodyPr/>
          <a:lstStyle/>
          <a:p>
            <a:r>
              <a:rPr lang="de-DE" dirty="0" err="1"/>
              <a:t>Assemblies</a:t>
            </a:r>
            <a:endParaRPr lang="de-DE" dirty="0"/>
          </a:p>
        </p:txBody>
      </p:sp>
      <p:sp>
        <p:nvSpPr>
          <p:cNvPr id="3" name="Tekstfelt 17">
            <a:extLst>
              <a:ext uri="{FF2B5EF4-FFF2-40B4-BE49-F238E27FC236}">
                <a16:creationId xmlns:a16="http://schemas.microsoft.com/office/drawing/2014/main" id="{31FF58F7-024A-33DF-10CE-009B66C6ED09}"/>
              </a:ext>
            </a:extLst>
          </p:cNvPr>
          <p:cNvSpPr txBox="1"/>
          <p:nvPr/>
        </p:nvSpPr>
        <p:spPr>
          <a:xfrm>
            <a:off x="3641184" y="1843087"/>
            <a:ext cx="8346500" cy="646331"/>
          </a:xfrm>
          <a:prstGeom prst="rect">
            <a:avLst/>
          </a:prstGeom>
          <a:noFill/>
        </p:spPr>
        <p:txBody>
          <a:bodyPr wrap="square" rtlCol="0">
            <a:spAutoFit/>
          </a:bodyPr>
          <a:lstStyle/>
          <a:p>
            <a:r>
              <a:rPr lang="en-US" dirty="0"/>
              <a:t>Assemblies can be created from the Welcome screen or from the workspace. </a:t>
            </a:r>
          </a:p>
        </p:txBody>
      </p:sp>
      <p:sp>
        <p:nvSpPr>
          <p:cNvPr id="4" name="Tekstfelt 18">
            <a:extLst>
              <a:ext uri="{FF2B5EF4-FFF2-40B4-BE49-F238E27FC236}">
                <a16:creationId xmlns:a16="http://schemas.microsoft.com/office/drawing/2014/main" id="{92127868-8944-DB75-D69E-E1EE5B963541}"/>
              </a:ext>
            </a:extLst>
          </p:cNvPr>
          <p:cNvSpPr txBox="1"/>
          <p:nvPr/>
        </p:nvSpPr>
        <p:spPr>
          <a:xfrm>
            <a:off x="838200" y="2113905"/>
            <a:ext cx="2679185" cy="996170"/>
          </a:xfrm>
          <a:prstGeom prst="rect">
            <a:avLst/>
          </a:prstGeom>
          <a:noFill/>
        </p:spPr>
        <p:txBody>
          <a:bodyPr wrap="square" rtlCol="0">
            <a:spAutoFit/>
          </a:bodyPr>
          <a:lstStyle/>
          <a:p>
            <a:pPr marL="228600" indent="-228600">
              <a:lnSpc>
                <a:spcPct val="90000"/>
              </a:lnSpc>
              <a:spcBef>
                <a:spcPts val="1000"/>
              </a:spcBef>
              <a:buFont typeface="Arial" panose="020B0604020202020204" pitchFamily="34" charset="0"/>
              <a:buChar char="•"/>
            </a:pPr>
            <a:r>
              <a:rPr lang="da-DK" sz="2000" dirty="0" err="1"/>
              <a:t>Create</a:t>
            </a:r>
            <a:r>
              <a:rPr lang="da-DK" sz="2000" dirty="0"/>
              <a:t> Assembly file</a:t>
            </a:r>
          </a:p>
          <a:p>
            <a:pPr marL="685800" lvl="1" indent="-228600">
              <a:lnSpc>
                <a:spcPct val="90000"/>
              </a:lnSpc>
              <a:spcBef>
                <a:spcPts val="1000"/>
              </a:spcBef>
              <a:buFont typeface="Arial" panose="020B0604020202020204" pitchFamily="34" charset="0"/>
              <a:buChar char="•"/>
            </a:pPr>
            <a:r>
              <a:rPr lang="da-DK" sz="1600" dirty="0" err="1"/>
              <a:t>Name</a:t>
            </a:r>
            <a:r>
              <a:rPr lang="da-DK" sz="1600" dirty="0"/>
              <a:t> the </a:t>
            </a:r>
            <a:r>
              <a:rPr lang="da-DK" sz="1600" dirty="0" err="1"/>
              <a:t>assebly</a:t>
            </a:r>
            <a:endParaRPr lang="da-DK" sz="1600" dirty="0"/>
          </a:p>
        </p:txBody>
      </p:sp>
      <p:pic>
        <p:nvPicPr>
          <p:cNvPr id="5" name="Billede 9">
            <a:extLst>
              <a:ext uri="{FF2B5EF4-FFF2-40B4-BE49-F238E27FC236}">
                <a16:creationId xmlns:a16="http://schemas.microsoft.com/office/drawing/2014/main" id="{9CDDC1B0-B0BE-68B5-14D1-E7179BD53EB0}"/>
              </a:ext>
            </a:extLst>
          </p:cNvPr>
          <p:cNvPicPr>
            <a:picLocks noChangeAspect="1"/>
          </p:cNvPicPr>
          <p:nvPr/>
        </p:nvPicPr>
        <p:blipFill>
          <a:blip r:embed="rId2"/>
          <a:srcRect/>
          <a:stretch/>
        </p:blipFill>
        <p:spPr>
          <a:xfrm>
            <a:off x="3764983" y="2766417"/>
            <a:ext cx="3215709" cy="3764029"/>
          </a:xfrm>
          <a:prstGeom prst="rect">
            <a:avLst/>
          </a:prstGeom>
        </p:spPr>
      </p:pic>
      <p:sp>
        <p:nvSpPr>
          <p:cNvPr id="6" name="Tekstfelt 10">
            <a:extLst>
              <a:ext uri="{FF2B5EF4-FFF2-40B4-BE49-F238E27FC236}">
                <a16:creationId xmlns:a16="http://schemas.microsoft.com/office/drawing/2014/main" id="{10023CE9-A8B2-CF9A-B968-B585B3EEE79C}"/>
              </a:ext>
            </a:extLst>
          </p:cNvPr>
          <p:cNvSpPr txBox="1"/>
          <p:nvPr/>
        </p:nvSpPr>
        <p:spPr>
          <a:xfrm>
            <a:off x="8561196" y="2944167"/>
            <a:ext cx="3426488" cy="646331"/>
          </a:xfrm>
          <a:prstGeom prst="rect">
            <a:avLst/>
          </a:prstGeom>
          <a:noFill/>
        </p:spPr>
        <p:txBody>
          <a:bodyPr wrap="square" rtlCol="0">
            <a:spAutoFit/>
          </a:bodyPr>
          <a:lstStyle/>
          <a:p>
            <a:r>
              <a:rPr lang="en-US" sz="1200" dirty="0"/>
              <a:t>To create an Assembly file, open the drop-down menu in the welcome screen and choose Assembly(.</a:t>
            </a:r>
            <a:r>
              <a:rPr lang="en-US" sz="1200" dirty="0" err="1"/>
              <a:t>iam</a:t>
            </a:r>
            <a:r>
              <a:rPr lang="en-US" sz="1200" dirty="0"/>
              <a:t>)</a:t>
            </a:r>
          </a:p>
        </p:txBody>
      </p:sp>
      <p:sp>
        <p:nvSpPr>
          <p:cNvPr id="7" name="Tekstfelt 14">
            <a:extLst>
              <a:ext uri="{FF2B5EF4-FFF2-40B4-BE49-F238E27FC236}">
                <a16:creationId xmlns:a16="http://schemas.microsoft.com/office/drawing/2014/main" id="{A0C01E11-582B-F572-E608-B019C5AC0000}"/>
              </a:ext>
            </a:extLst>
          </p:cNvPr>
          <p:cNvSpPr txBox="1"/>
          <p:nvPr/>
        </p:nvSpPr>
        <p:spPr>
          <a:xfrm>
            <a:off x="809597" y="3406169"/>
            <a:ext cx="2679185" cy="646331"/>
          </a:xfrm>
          <a:prstGeom prst="rect">
            <a:avLst/>
          </a:prstGeom>
          <a:noFill/>
        </p:spPr>
        <p:txBody>
          <a:bodyPr wrap="square">
            <a:spAutoFit/>
          </a:bodyPr>
          <a:lstStyle/>
          <a:p>
            <a:pPr marL="228600" indent="-228600">
              <a:lnSpc>
                <a:spcPct val="90000"/>
              </a:lnSpc>
              <a:spcBef>
                <a:spcPts val="1000"/>
              </a:spcBef>
              <a:buFont typeface="Arial" panose="020B0604020202020204" pitchFamily="34" charset="0"/>
              <a:buChar char="•"/>
            </a:pPr>
            <a:r>
              <a:rPr lang="en-US" sz="2000" dirty="0">
                <a:solidFill>
                  <a:schemeClr val="bg1">
                    <a:lumMod val="85000"/>
                  </a:schemeClr>
                </a:solidFill>
              </a:rPr>
              <a:t>Place part in assembly</a:t>
            </a:r>
          </a:p>
        </p:txBody>
      </p:sp>
      <p:sp>
        <p:nvSpPr>
          <p:cNvPr id="8" name="Tekstfelt 20">
            <a:extLst>
              <a:ext uri="{FF2B5EF4-FFF2-40B4-BE49-F238E27FC236}">
                <a16:creationId xmlns:a16="http://schemas.microsoft.com/office/drawing/2014/main" id="{4A00D207-F961-325C-E7C1-7157C5EEF3B3}"/>
              </a:ext>
            </a:extLst>
          </p:cNvPr>
          <p:cNvSpPr txBox="1"/>
          <p:nvPr/>
        </p:nvSpPr>
        <p:spPr>
          <a:xfrm>
            <a:off x="809598" y="4348595"/>
            <a:ext cx="2679185" cy="2509405"/>
          </a:xfrm>
          <a:prstGeom prst="rect">
            <a:avLst/>
          </a:prstGeom>
          <a:noFill/>
        </p:spPr>
        <p:txBody>
          <a:bodyPr wrap="square">
            <a:spAutoFit/>
          </a:bodyPr>
          <a:lstStyle/>
          <a:p>
            <a:pPr marL="228600" indent="-228600">
              <a:lnSpc>
                <a:spcPct val="90000"/>
              </a:lnSpc>
              <a:spcBef>
                <a:spcPts val="1000"/>
              </a:spcBef>
              <a:buFont typeface="Arial" panose="020B0604020202020204" pitchFamily="34" charset="0"/>
              <a:buChar char="•"/>
            </a:pPr>
            <a:r>
              <a:rPr lang="en-US" sz="2000" dirty="0">
                <a:solidFill>
                  <a:schemeClr val="bg1">
                    <a:lumMod val="85000"/>
                  </a:schemeClr>
                </a:solidFill>
              </a:rPr>
              <a:t>Create new parts in an open assembly</a:t>
            </a:r>
          </a:p>
          <a:p>
            <a:pPr marL="685800" lvl="1" indent="-228600">
              <a:lnSpc>
                <a:spcPct val="90000"/>
              </a:lnSpc>
              <a:spcBef>
                <a:spcPts val="1000"/>
              </a:spcBef>
              <a:buFont typeface="Arial" panose="020B0604020202020204" pitchFamily="34" charset="0"/>
              <a:buChar char="•"/>
            </a:pPr>
            <a:r>
              <a:rPr lang="en-US" sz="1600" dirty="0">
                <a:solidFill>
                  <a:schemeClr val="bg1">
                    <a:lumMod val="85000"/>
                  </a:schemeClr>
                </a:solidFill>
              </a:rPr>
              <a:t>Create a workpiece on the machine base</a:t>
            </a:r>
          </a:p>
          <a:p>
            <a:pPr marL="685800" lvl="1" indent="-228600">
              <a:lnSpc>
                <a:spcPct val="90000"/>
              </a:lnSpc>
              <a:spcBef>
                <a:spcPts val="1000"/>
              </a:spcBef>
              <a:buFont typeface="Arial" panose="020B0604020202020204" pitchFamily="34" charset="0"/>
              <a:buChar char="•"/>
            </a:pPr>
            <a:r>
              <a:rPr lang="en-US" sz="1600" dirty="0">
                <a:solidFill>
                  <a:schemeClr val="bg1">
                    <a:lumMod val="85000"/>
                  </a:schemeClr>
                </a:solidFill>
              </a:rPr>
              <a:t>Navigating between parts in assembly</a:t>
            </a:r>
          </a:p>
        </p:txBody>
      </p:sp>
    </p:spTree>
    <p:extLst>
      <p:ext uri="{BB962C8B-B14F-4D97-AF65-F5344CB8AC3E}">
        <p14:creationId xmlns:p14="http://schemas.microsoft.com/office/powerpoint/2010/main" val="335370347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93DC56D-9A36-8EE1-546E-793DB40CEDE1}"/>
              </a:ext>
            </a:extLst>
          </p:cNvPr>
          <p:cNvSpPr>
            <a:spLocks noGrp="1"/>
          </p:cNvSpPr>
          <p:nvPr>
            <p:ph type="title"/>
          </p:nvPr>
        </p:nvSpPr>
        <p:spPr/>
        <p:txBody>
          <a:bodyPr/>
          <a:lstStyle/>
          <a:p>
            <a:r>
              <a:rPr lang="de-DE" dirty="0" err="1"/>
              <a:t>Assemblies</a:t>
            </a:r>
            <a:endParaRPr lang="de-DE" dirty="0"/>
          </a:p>
        </p:txBody>
      </p:sp>
      <p:sp>
        <p:nvSpPr>
          <p:cNvPr id="3" name="Tekstfelt 17">
            <a:extLst>
              <a:ext uri="{FF2B5EF4-FFF2-40B4-BE49-F238E27FC236}">
                <a16:creationId xmlns:a16="http://schemas.microsoft.com/office/drawing/2014/main" id="{7F89F345-4AD1-C356-6B10-29AC723E9A9F}"/>
              </a:ext>
            </a:extLst>
          </p:cNvPr>
          <p:cNvSpPr txBox="1"/>
          <p:nvPr/>
        </p:nvSpPr>
        <p:spPr>
          <a:xfrm>
            <a:off x="3641184" y="1843087"/>
            <a:ext cx="8346500" cy="646331"/>
          </a:xfrm>
          <a:prstGeom prst="rect">
            <a:avLst/>
          </a:prstGeom>
          <a:noFill/>
        </p:spPr>
        <p:txBody>
          <a:bodyPr wrap="square" rtlCol="0">
            <a:spAutoFit/>
          </a:bodyPr>
          <a:lstStyle/>
          <a:p>
            <a:r>
              <a:rPr lang="en-US" dirty="0"/>
              <a:t>Assemblies can be created from the Welcome screen or from the workspace. </a:t>
            </a:r>
          </a:p>
        </p:txBody>
      </p:sp>
      <p:sp>
        <p:nvSpPr>
          <p:cNvPr id="4" name="Tekstfelt 18">
            <a:extLst>
              <a:ext uri="{FF2B5EF4-FFF2-40B4-BE49-F238E27FC236}">
                <a16:creationId xmlns:a16="http://schemas.microsoft.com/office/drawing/2014/main" id="{D7732A9B-A0DF-8205-6D3C-43FCB437C4A2}"/>
              </a:ext>
            </a:extLst>
          </p:cNvPr>
          <p:cNvSpPr txBox="1"/>
          <p:nvPr/>
        </p:nvSpPr>
        <p:spPr>
          <a:xfrm>
            <a:off x="838200" y="2113905"/>
            <a:ext cx="2679185" cy="996170"/>
          </a:xfrm>
          <a:prstGeom prst="rect">
            <a:avLst/>
          </a:prstGeom>
          <a:noFill/>
        </p:spPr>
        <p:txBody>
          <a:bodyPr wrap="square" rtlCol="0">
            <a:spAutoFit/>
          </a:bodyPr>
          <a:lstStyle/>
          <a:p>
            <a:pPr marL="228600" indent="-228600">
              <a:lnSpc>
                <a:spcPct val="90000"/>
              </a:lnSpc>
              <a:spcBef>
                <a:spcPts val="1000"/>
              </a:spcBef>
              <a:buFont typeface="Arial" panose="020B0604020202020204" pitchFamily="34" charset="0"/>
              <a:buChar char="•"/>
            </a:pPr>
            <a:r>
              <a:rPr lang="da-DK" sz="2000" dirty="0" err="1"/>
              <a:t>Create</a:t>
            </a:r>
            <a:r>
              <a:rPr lang="da-DK" sz="2000" dirty="0"/>
              <a:t> Assembly file</a:t>
            </a:r>
          </a:p>
          <a:p>
            <a:pPr marL="685800" lvl="1" indent="-228600">
              <a:lnSpc>
                <a:spcPct val="90000"/>
              </a:lnSpc>
              <a:spcBef>
                <a:spcPts val="1000"/>
              </a:spcBef>
              <a:buFont typeface="Arial" panose="020B0604020202020204" pitchFamily="34" charset="0"/>
              <a:buChar char="•"/>
            </a:pPr>
            <a:r>
              <a:rPr lang="da-DK" sz="1600" dirty="0" err="1"/>
              <a:t>Name</a:t>
            </a:r>
            <a:r>
              <a:rPr lang="da-DK" sz="1600" dirty="0"/>
              <a:t> the </a:t>
            </a:r>
            <a:r>
              <a:rPr lang="da-DK" sz="1600" dirty="0" err="1"/>
              <a:t>assebly</a:t>
            </a:r>
            <a:endParaRPr lang="da-DK" sz="1600" dirty="0"/>
          </a:p>
        </p:txBody>
      </p:sp>
      <p:sp>
        <p:nvSpPr>
          <p:cNvPr id="5" name="Tekstfelt 10">
            <a:extLst>
              <a:ext uri="{FF2B5EF4-FFF2-40B4-BE49-F238E27FC236}">
                <a16:creationId xmlns:a16="http://schemas.microsoft.com/office/drawing/2014/main" id="{99478C85-5082-A6B5-BFE2-DB9182B25AA9}"/>
              </a:ext>
            </a:extLst>
          </p:cNvPr>
          <p:cNvSpPr txBox="1"/>
          <p:nvPr/>
        </p:nvSpPr>
        <p:spPr>
          <a:xfrm>
            <a:off x="8561196" y="2944167"/>
            <a:ext cx="3426488" cy="461665"/>
          </a:xfrm>
          <a:prstGeom prst="rect">
            <a:avLst/>
          </a:prstGeom>
          <a:noFill/>
        </p:spPr>
        <p:txBody>
          <a:bodyPr wrap="square" rtlCol="0">
            <a:spAutoFit/>
          </a:bodyPr>
          <a:lstStyle/>
          <a:p>
            <a:r>
              <a:rPr lang="en-US" sz="1200" dirty="0"/>
              <a:t>To rename the new assembly, double click the assembly root in the project tree.</a:t>
            </a:r>
          </a:p>
        </p:txBody>
      </p:sp>
      <p:sp>
        <p:nvSpPr>
          <p:cNvPr id="6" name="Tekstfelt 14">
            <a:extLst>
              <a:ext uri="{FF2B5EF4-FFF2-40B4-BE49-F238E27FC236}">
                <a16:creationId xmlns:a16="http://schemas.microsoft.com/office/drawing/2014/main" id="{BA444117-954F-0E56-1CAE-C9A71458A192}"/>
              </a:ext>
            </a:extLst>
          </p:cNvPr>
          <p:cNvSpPr txBox="1"/>
          <p:nvPr/>
        </p:nvSpPr>
        <p:spPr>
          <a:xfrm>
            <a:off x="809597" y="3406169"/>
            <a:ext cx="2679185" cy="646331"/>
          </a:xfrm>
          <a:prstGeom prst="rect">
            <a:avLst/>
          </a:prstGeom>
          <a:noFill/>
        </p:spPr>
        <p:txBody>
          <a:bodyPr wrap="square">
            <a:spAutoFit/>
          </a:bodyPr>
          <a:lstStyle/>
          <a:p>
            <a:pPr marL="228600" indent="-228600">
              <a:lnSpc>
                <a:spcPct val="90000"/>
              </a:lnSpc>
              <a:spcBef>
                <a:spcPts val="1000"/>
              </a:spcBef>
              <a:buFont typeface="Arial" panose="020B0604020202020204" pitchFamily="34" charset="0"/>
              <a:buChar char="•"/>
            </a:pPr>
            <a:r>
              <a:rPr lang="en-US" sz="2000" dirty="0">
                <a:solidFill>
                  <a:schemeClr val="bg1">
                    <a:lumMod val="85000"/>
                  </a:schemeClr>
                </a:solidFill>
              </a:rPr>
              <a:t>Place part in assembly</a:t>
            </a:r>
          </a:p>
        </p:txBody>
      </p:sp>
      <p:sp>
        <p:nvSpPr>
          <p:cNvPr id="7" name="Tekstfelt 20">
            <a:extLst>
              <a:ext uri="{FF2B5EF4-FFF2-40B4-BE49-F238E27FC236}">
                <a16:creationId xmlns:a16="http://schemas.microsoft.com/office/drawing/2014/main" id="{60E9BFCB-7BE5-BDCB-815C-057E5987BF1A}"/>
              </a:ext>
            </a:extLst>
          </p:cNvPr>
          <p:cNvSpPr txBox="1"/>
          <p:nvPr/>
        </p:nvSpPr>
        <p:spPr>
          <a:xfrm>
            <a:off x="809598" y="4348595"/>
            <a:ext cx="2679185" cy="2509405"/>
          </a:xfrm>
          <a:prstGeom prst="rect">
            <a:avLst/>
          </a:prstGeom>
          <a:noFill/>
        </p:spPr>
        <p:txBody>
          <a:bodyPr wrap="square">
            <a:spAutoFit/>
          </a:bodyPr>
          <a:lstStyle/>
          <a:p>
            <a:pPr marL="228600" indent="-228600">
              <a:lnSpc>
                <a:spcPct val="90000"/>
              </a:lnSpc>
              <a:spcBef>
                <a:spcPts val="1000"/>
              </a:spcBef>
              <a:buFont typeface="Arial" panose="020B0604020202020204" pitchFamily="34" charset="0"/>
              <a:buChar char="•"/>
            </a:pPr>
            <a:r>
              <a:rPr lang="en-US" sz="2000" dirty="0">
                <a:solidFill>
                  <a:schemeClr val="bg1">
                    <a:lumMod val="85000"/>
                  </a:schemeClr>
                </a:solidFill>
              </a:rPr>
              <a:t>Create new parts in an open assembly</a:t>
            </a:r>
          </a:p>
          <a:p>
            <a:pPr marL="685800" lvl="1" indent="-228600">
              <a:lnSpc>
                <a:spcPct val="90000"/>
              </a:lnSpc>
              <a:spcBef>
                <a:spcPts val="1000"/>
              </a:spcBef>
              <a:buFont typeface="Arial" panose="020B0604020202020204" pitchFamily="34" charset="0"/>
              <a:buChar char="•"/>
            </a:pPr>
            <a:r>
              <a:rPr lang="en-US" sz="1600" dirty="0">
                <a:solidFill>
                  <a:schemeClr val="bg1">
                    <a:lumMod val="85000"/>
                  </a:schemeClr>
                </a:solidFill>
              </a:rPr>
              <a:t>Create a workpiece on the machine base</a:t>
            </a:r>
          </a:p>
          <a:p>
            <a:pPr marL="685800" lvl="1" indent="-228600">
              <a:lnSpc>
                <a:spcPct val="90000"/>
              </a:lnSpc>
              <a:spcBef>
                <a:spcPts val="1000"/>
              </a:spcBef>
              <a:buFont typeface="Arial" panose="020B0604020202020204" pitchFamily="34" charset="0"/>
              <a:buChar char="•"/>
            </a:pPr>
            <a:r>
              <a:rPr lang="en-US" sz="1600" dirty="0">
                <a:solidFill>
                  <a:schemeClr val="bg1">
                    <a:lumMod val="85000"/>
                  </a:schemeClr>
                </a:solidFill>
              </a:rPr>
              <a:t>Navigating between parts in assembly</a:t>
            </a:r>
          </a:p>
        </p:txBody>
      </p:sp>
      <p:pic>
        <p:nvPicPr>
          <p:cNvPr id="8" name="Billede 2">
            <a:extLst>
              <a:ext uri="{FF2B5EF4-FFF2-40B4-BE49-F238E27FC236}">
                <a16:creationId xmlns:a16="http://schemas.microsoft.com/office/drawing/2014/main" id="{6084CBB5-3E08-A77C-29A1-A4D3C908C663}"/>
              </a:ext>
            </a:extLst>
          </p:cNvPr>
          <p:cNvPicPr>
            <a:picLocks noChangeAspect="1"/>
          </p:cNvPicPr>
          <p:nvPr/>
        </p:nvPicPr>
        <p:blipFill>
          <a:blip r:embed="rId2"/>
          <a:stretch>
            <a:fillRect/>
          </a:stretch>
        </p:blipFill>
        <p:spPr>
          <a:xfrm>
            <a:off x="4003762" y="2856393"/>
            <a:ext cx="3847507" cy="3684382"/>
          </a:xfrm>
          <a:prstGeom prst="rect">
            <a:avLst/>
          </a:prstGeom>
        </p:spPr>
      </p:pic>
    </p:spTree>
    <p:extLst>
      <p:ext uri="{BB962C8B-B14F-4D97-AF65-F5344CB8AC3E}">
        <p14:creationId xmlns:p14="http://schemas.microsoft.com/office/powerpoint/2010/main" val="38539540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4CE799A-3557-0A90-C07A-ACDD2AA469B0}"/>
              </a:ext>
            </a:extLst>
          </p:cNvPr>
          <p:cNvSpPr>
            <a:spLocks noGrp="1"/>
          </p:cNvSpPr>
          <p:nvPr>
            <p:ph type="title"/>
          </p:nvPr>
        </p:nvSpPr>
        <p:spPr/>
        <p:txBody>
          <a:bodyPr/>
          <a:lstStyle/>
          <a:p>
            <a:r>
              <a:rPr lang="de-DE" dirty="0" err="1"/>
              <a:t>Assemblies</a:t>
            </a:r>
            <a:endParaRPr lang="de-DE" dirty="0"/>
          </a:p>
        </p:txBody>
      </p:sp>
      <p:sp>
        <p:nvSpPr>
          <p:cNvPr id="3" name="Tekstfelt 17">
            <a:extLst>
              <a:ext uri="{FF2B5EF4-FFF2-40B4-BE49-F238E27FC236}">
                <a16:creationId xmlns:a16="http://schemas.microsoft.com/office/drawing/2014/main" id="{9C44E8BA-A06E-9E47-F292-18A1C697C575}"/>
              </a:ext>
            </a:extLst>
          </p:cNvPr>
          <p:cNvSpPr txBox="1"/>
          <p:nvPr/>
        </p:nvSpPr>
        <p:spPr>
          <a:xfrm>
            <a:off x="3641184" y="1843087"/>
            <a:ext cx="8346500" cy="923330"/>
          </a:xfrm>
          <a:prstGeom prst="rect">
            <a:avLst/>
          </a:prstGeom>
          <a:noFill/>
        </p:spPr>
        <p:txBody>
          <a:bodyPr wrap="square" rtlCol="0">
            <a:spAutoFit/>
          </a:bodyPr>
          <a:lstStyle/>
          <a:p>
            <a:r>
              <a:rPr lang="en-US" dirty="0"/>
              <a:t>When an assembly is open, it is possible to place existing parts in the assembly. It is also possible to create and modify parts inside the open assembly.</a:t>
            </a:r>
            <a:endParaRPr lang="en-US" i="1" dirty="0"/>
          </a:p>
        </p:txBody>
      </p:sp>
      <p:sp>
        <p:nvSpPr>
          <p:cNvPr id="4" name="Tekstfelt 10">
            <a:extLst>
              <a:ext uri="{FF2B5EF4-FFF2-40B4-BE49-F238E27FC236}">
                <a16:creationId xmlns:a16="http://schemas.microsoft.com/office/drawing/2014/main" id="{D7000BC2-0C76-6FFD-C37E-8B5CB771A78D}"/>
              </a:ext>
            </a:extLst>
          </p:cNvPr>
          <p:cNvSpPr txBox="1"/>
          <p:nvPr/>
        </p:nvSpPr>
        <p:spPr>
          <a:xfrm>
            <a:off x="8561196" y="2944167"/>
            <a:ext cx="3426488" cy="461665"/>
          </a:xfrm>
          <a:prstGeom prst="rect">
            <a:avLst/>
          </a:prstGeom>
          <a:noFill/>
        </p:spPr>
        <p:txBody>
          <a:bodyPr wrap="square" rtlCol="0">
            <a:spAutoFit/>
          </a:bodyPr>
          <a:lstStyle/>
          <a:p>
            <a:r>
              <a:rPr lang="en-US" sz="1200" dirty="0"/>
              <a:t>To place an existing part in the assembly, click </a:t>
            </a:r>
            <a:r>
              <a:rPr lang="en-US" sz="1200" i="1" dirty="0"/>
              <a:t>“Place”</a:t>
            </a:r>
            <a:endParaRPr lang="en-US" sz="1200" dirty="0"/>
          </a:p>
        </p:txBody>
      </p:sp>
      <p:sp>
        <p:nvSpPr>
          <p:cNvPr id="5" name="Tekstfelt 1">
            <a:extLst>
              <a:ext uri="{FF2B5EF4-FFF2-40B4-BE49-F238E27FC236}">
                <a16:creationId xmlns:a16="http://schemas.microsoft.com/office/drawing/2014/main" id="{6EA1232C-0332-7F99-B9A3-7FE398F8824F}"/>
              </a:ext>
            </a:extLst>
          </p:cNvPr>
          <p:cNvSpPr txBox="1"/>
          <p:nvPr/>
        </p:nvSpPr>
        <p:spPr>
          <a:xfrm>
            <a:off x="838200" y="2113905"/>
            <a:ext cx="2679185" cy="996170"/>
          </a:xfrm>
          <a:prstGeom prst="rect">
            <a:avLst/>
          </a:prstGeom>
          <a:noFill/>
        </p:spPr>
        <p:txBody>
          <a:bodyPr wrap="square" rtlCol="0">
            <a:spAutoFit/>
          </a:bodyPr>
          <a:lstStyle/>
          <a:p>
            <a:pPr marL="228600" indent="-228600">
              <a:lnSpc>
                <a:spcPct val="90000"/>
              </a:lnSpc>
              <a:spcBef>
                <a:spcPts val="1000"/>
              </a:spcBef>
              <a:buFont typeface="Arial" panose="020B0604020202020204" pitchFamily="34" charset="0"/>
              <a:buChar char="•"/>
            </a:pPr>
            <a:r>
              <a:rPr lang="da-DK" sz="2000" dirty="0" err="1">
                <a:solidFill>
                  <a:schemeClr val="bg1">
                    <a:lumMod val="85000"/>
                  </a:schemeClr>
                </a:solidFill>
              </a:rPr>
              <a:t>Create</a:t>
            </a:r>
            <a:r>
              <a:rPr lang="da-DK" sz="2000" dirty="0">
                <a:solidFill>
                  <a:schemeClr val="bg1">
                    <a:lumMod val="85000"/>
                  </a:schemeClr>
                </a:solidFill>
              </a:rPr>
              <a:t> Assembly file</a:t>
            </a:r>
          </a:p>
          <a:p>
            <a:pPr marL="685800" lvl="1" indent="-228600">
              <a:lnSpc>
                <a:spcPct val="90000"/>
              </a:lnSpc>
              <a:spcBef>
                <a:spcPts val="1000"/>
              </a:spcBef>
              <a:buFont typeface="Arial" panose="020B0604020202020204" pitchFamily="34" charset="0"/>
              <a:buChar char="•"/>
            </a:pPr>
            <a:r>
              <a:rPr lang="da-DK" sz="1600" dirty="0" err="1">
                <a:solidFill>
                  <a:schemeClr val="bg1">
                    <a:lumMod val="85000"/>
                  </a:schemeClr>
                </a:solidFill>
              </a:rPr>
              <a:t>Name</a:t>
            </a:r>
            <a:r>
              <a:rPr lang="da-DK" sz="1600" dirty="0">
                <a:solidFill>
                  <a:schemeClr val="bg1">
                    <a:lumMod val="85000"/>
                  </a:schemeClr>
                </a:solidFill>
              </a:rPr>
              <a:t> the </a:t>
            </a:r>
            <a:r>
              <a:rPr lang="da-DK" sz="1600" dirty="0" err="1">
                <a:solidFill>
                  <a:schemeClr val="bg1">
                    <a:lumMod val="85000"/>
                  </a:schemeClr>
                </a:solidFill>
              </a:rPr>
              <a:t>assebly</a:t>
            </a:r>
            <a:endParaRPr lang="da-DK" sz="1600" dirty="0">
              <a:solidFill>
                <a:schemeClr val="bg1">
                  <a:lumMod val="85000"/>
                </a:schemeClr>
              </a:solidFill>
            </a:endParaRPr>
          </a:p>
        </p:txBody>
      </p:sp>
      <p:sp>
        <p:nvSpPr>
          <p:cNvPr id="6" name="Tekstfelt 2">
            <a:extLst>
              <a:ext uri="{FF2B5EF4-FFF2-40B4-BE49-F238E27FC236}">
                <a16:creationId xmlns:a16="http://schemas.microsoft.com/office/drawing/2014/main" id="{CCD29A41-61D5-099C-03A4-3B4023589F4E}"/>
              </a:ext>
            </a:extLst>
          </p:cNvPr>
          <p:cNvSpPr txBox="1"/>
          <p:nvPr/>
        </p:nvSpPr>
        <p:spPr>
          <a:xfrm>
            <a:off x="809597" y="3406169"/>
            <a:ext cx="2679185" cy="646331"/>
          </a:xfrm>
          <a:prstGeom prst="rect">
            <a:avLst/>
          </a:prstGeom>
          <a:noFill/>
        </p:spPr>
        <p:txBody>
          <a:bodyPr wrap="square">
            <a:spAutoFit/>
          </a:bodyPr>
          <a:lstStyle/>
          <a:p>
            <a:pPr marL="228600" indent="-228600">
              <a:lnSpc>
                <a:spcPct val="90000"/>
              </a:lnSpc>
              <a:spcBef>
                <a:spcPts val="1000"/>
              </a:spcBef>
              <a:buFont typeface="Arial" panose="020B0604020202020204" pitchFamily="34" charset="0"/>
              <a:buChar char="•"/>
            </a:pPr>
            <a:r>
              <a:rPr lang="en-US" sz="2000" dirty="0"/>
              <a:t>Place part in assembly</a:t>
            </a:r>
          </a:p>
        </p:txBody>
      </p:sp>
      <p:sp>
        <p:nvSpPr>
          <p:cNvPr id="7" name="Tekstfelt 4">
            <a:extLst>
              <a:ext uri="{FF2B5EF4-FFF2-40B4-BE49-F238E27FC236}">
                <a16:creationId xmlns:a16="http://schemas.microsoft.com/office/drawing/2014/main" id="{B1545218-26D1-A867-AC6E-62E7D6BA8D4B}"/>
              </a:ext>
            </a:extLst>
          </p:cNvPr>
          <p:cNvSpPr txBox="1"/>
          <p:nvPr/>
        </p:nvSpPr>
        <p:spPr>
          <a:xfrm>
            <a:off x="809598" y="4348595"/>
            <a:ext cx="2679185" cy="2509405"/>
          </a:xfrm>
          <a:prstGeom prst="rect">
            <a:avLst/>
          </a:prstGeom>
          <a:noFill/>
        </p:spPr>
        <p:txBody>
          <a:bodyPr wrap="square">
            <a:spAutoFit/>
          </a:bodyPr>
          <a:lstStyle/>
          <a:p>
            <a:pPr marL="228600" indent="-228600">
              <a:lnSpc>
                <a:spcPct val="90000"/>
              </a:lnSpc>
              <a:spcBef>
                <a:spcPts val="1000"/>
              </a:spcBef>
              <a:buFont typeface="Arial" panose="020B0604020202020204" pitchFamily="34" charset="0"/>
              <a:buChar char="•"/>
            </a:pPr>
            <a:r>
              <a:rPr lang="en-US" sz="2000" dirty="0">
                <a:solidFill>
                  <a:schemeClr val="bg1">
                    <a:lumMod val="85000"/>
                  </a:schemeClr>
                </a:solidFill>
              </a:rPr>
              <a:t>Create new parts in an open assembly</a:t>
            </a:r>
          </a:p>
          <a:p>
            <a:pPr marL="685800" lvl="1" indent="-228600">
              <a:lnSpc>
                <a:spcPct val="90000"/>
              </a:lnSpc>
              <a:spcBef>
                <a:spcPts val="1000"/>
              </a:spcBef>
              <a:buFont typeface="Arial" panose="020B0604020202020204" pitchFamily="34" charset="0"/>
              <a:buChar char="•"/>
            </a:pPr>
            <a:r>
              <a:rPr lang="en-US" sz="1600" dirty="0">
                <a:solidFill>
                  <a:schemeClr val="bg1">
                    <a:lumMod val="85000"/>
                  </a:schemeClr>
                </a:solidFill>
              </a:rPr>
              <a:t>Create a workpiece on the machine base</a:t>
            </a:r>
          </a:p>
          <a:p>
            <a:pPr marL="685800" lvl="1" indent="-228600">
              <a:lnSpc>
                <a:spcPct val="90000"/>
              </a:lnSpc>
              <a:spcBef>
                <a:spcPts val="1000"/>
              </a:spcBef>
              <a:buFont typeface="Arial" panose="020B0604020202020204" pitchFamily="34" charset="0"/>
              <a:buChar char="•"/>
            </a:pPr>
            <a:r>
              <a:rPr lang="en-US" sz="1600" dirty="0">
                <a:solidFill>
                  <a:schemeClr val="bg1">
                    <a:lumMod val="85000"/>
                  </a:schemeClr>
                </a:solidFill>
              </a:rPr>
              <a:t>Navigating between parts in assembly</a:t>
            </a:r>
          </a:p>
        </p:txBody>
      </p:sp>
      <p:pic>
        <p:nvPicPr>
          <p:cNvPr id="8" name="Billede 7">
            <a:extLst>
              <a:ext uri="{FF2B5EF4-FFF2-40B4-BE49-F238E27FC236}">
                <a16:creationId xmlns:a16="http://schemas.microsoft.com/office/drawing/2014/main" id="{DD786E7D-AC99-C7C6-72FA-865F0A2322ED}"/>
              </a:ext>
            </a:extLst>
          </p:cNvPr>
          <p:cNvPicPr>
            <a:picLocks noChangeAspect="1"/>
          </p:cNvPicPr>
          <p:nvPr/>
        </p:nvPicPr>
        <p:blipFill>
          <a:blip r:embed="rId2"/>
          <a:stretch>
            <a:fillRect/>
          </a:stretch>
        </p:blipFill>
        <p:spPr>
          <a:xfrm>
            <a:off x="3669785" y="2918816"/>
            <a:ext cx="3998885" cy="3821157"/>
          </a:xfrm>
          <a:prstGeom prst="rect">
            <a:avLst/>
          </a:prstGeom>
        </p:spPr>
      </p:pic>
    </p:spTree>
    <p:extLst>
      <p:ext uri="{BB962C8B-B14F-4D97-AF65-F5344CB8AC3E}">
        <p14:creationId xmlns:p14="http://schemas.microsoft.com/office/powerpoint/2010/main" val="157354896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899113C-9D3A-3E28-4445-CA212693109A}"/>
              </a:ext>
            </a:extLst>
          </p:cNvPr>
          <p:cNvSpPr>
            <a:spLocks noGrp="1"/>
          </p:cNvSpPr>
          <p:nvPr>
            <p:ph type="title"/>
          </p:nvPr>
        </p:nvSpPr>
        <p:spPr/>
        <p:txBody>
          <a:bodyPr/>
          <a:lstStyle/>
          <a:p>
            <a:r>
              <a:rPr lang="de-DE" dirty="0" err="1"/>
              <a:t>Assemblies</a:t>
            </a:r>
            <a:endParaRPr lang="de-DE" dirty="0"/>
          </a:p>
        </p:txBody>
      </p:sp>
      <p:sp>
        <p:nvSpPr>
          <p:cNvPr id="3" name="Tekstfelt 17">
            <a:extLst>
              <a:ext uri="{FF2B5EF4-FFF2-40B4-BE49-F238E27FC236}">
                <a16:creationId xmlns:a16="http://schemas.microsoft.com/office/drawing/2014/main" id="{99B475E5-0EA2-CCA8-0D59-166ABBB64A61}"/>
              </a:ext>
            </a:extLst>
          </p:cNvPr>
          <p:cNvSpPr txBox="1"/>
          <p:nvPr/>
        </p:nvSpPr>
        <p:spPr>
          <a:xfrm>
            <a:off x="3641184" y="1843087"/>
            <a:ext cx="8346500" cy="923330"/>
          </a:xfrm>
          <a:prstGeom prst="rect">
            <a:avLst/>
          </a:prstGeom>
          <a:noFill/>
        </p:spPr>
        <p:txBody>
          <a:bodyPr wrap="square" rtlCol="0">
            <a:spAutoFit/>
          </a:bodyPr>
          <a:lstStyle/>
          <a:p>
            <a:r>
              <a:rPr lang="en-US" dirty="0"/>
              <a:t>When an assembly is open, it is possible to place existing parts in the assembly. It is also possible to create and modify parts inside the open assembly.</a:t>
            </a:r>
            <a:endParaRPr lang="en-US" i="1" dirty="0"/>
          </a:p>
        </p:txBody>
      </p:sp>
      <p:sp>
        <p:nvSpPr>
          <p:cNvPr id="4" name="Tekstfelt 10">
            <a:extLst>
              <a:ext uri="{FF2B5EF4-FFF2-40B4-BE49-F238E27FC236}">
                <a16:creationId xmlns:a16="http://schemas.microsoft.com/office/drawing/2014/main" id="{A35C705A-CCB3-0EFE-4D13-480E6F1BA95D}"/>
              </a:ext>
            </a:extLst>
          </p:cNvPr>
          <p:cNvSpPr txBox="1"/>
          <p:nvPr/>
        </p:nvSpPr>
        <p:spPr>
          <a:xfrm>
            <a:off x="8561196" y="2944167"/>
            <a:ext cx="3426488" cy="461665"/>
          </a:xfrm>
          <a:prstGeom prst="rect">
            <a:avLst/>
          </a:prstGeom>
          <a:noFill/>
        </p:spPr>
        <p:txBody>
          <a:bodyPr wrap="square" rtlCol="0">
            <a:spAutoFit/>
          </a:bodyPr>
          <a:lstStyle/>
          <a:p>
            <a:r>
              <a:rPr lang="en-US" sz="1200" dirty="0"/>
              <a:t>Choose the desired part to add it to the assembly</a:t>
            </a:r>
          </a:p>
        </p:txBody>
      </p:sp>
      <p:sp>
        <p:nvSpPr>
          <p:cNvPr id="5" name="Tekstfelt 1">
            <a:extLst>
              <a:ext uri="{FF2B5EF4-FFF2-40B4-BE49-F238E27FC236}">
                <a16:creationId xmlns:a16="http://schemas.microsoft.com/office/drawing/2014/main" id="{468F5CEE-9708-6829-EC7A-C754D31D765B}"/>
              </a:ext>
            </a:extLst>
          </p:cNvPr>
          <p:cNvSpPr txBox="1"/>
          <p:nvPr/>
        </p:nvSpPr>
        <p:spPr>
          <a:xfrm>
            <a:off x="838200" y="2113905"/>
            <a:ext cx="2679185" cy="996170"/>
          </a:xfrm>
          <a:prstGeom prst="rect">
            <a:avLst/>
          </a:prstGeom>
          <a:noFill/>
        </p:spPr>
        <p:txBody>
          <a:bodyPr wrap="square" rtlCol="0">
            <a:spAutoFit/>
          </a:bodyPr>
          <a:lstStyle/>
          <a:p>
            <a:pPr marL="228600" indent="-228600">
              <a:lnSpc>
                <a:spcPct val="90000"/>
              </a:lnSpc>
              <a:spcBef>
                <a:spcPts val="1000"/>
              </a:spcBef>
              <a:buFont typeface="Arial" panose="020B0604020202020204" pitchFamily="34" charset="0"/>
              <a:buChar char="•"/>
            </a:pPr>
            <a:r>
              <a:rPr lang="da-DK" sz="2000" dirty="0" err="1">
                <a:solidFill>
                  <a:schemeClr val="bg1">
                    <a:lumMod val="85000"/>
                  </a:schemeClr>
                </a:solidFill>
              </a:rPr>
              <a:t>Create</a:t>
            </a:r>
            <a:r>
              <a:rPr lang="da-DK" sz="2000" dirty="0">
                <a:solidFill>
                  <a:schemeClr val="bg1">
                    <a:lumMod val="85000"/>
                  </a:schemeClr>
                </a:solidFill>
              </a:rPr>
              <a:t> Assembly file</a:t>
            </a:r>
          </a:p>
          <a:p>
            <a:pPr marL="685800" lvl="1" indent="-228600">
              <a:lnSpc>
                <a:spcPct val="90000"/>
              </a:lnSpc>
              <a:spcBef>
                <a:spcPts val="1000"/>
              </a:spcBef>
              <a:buFont typeface="Arial" panose="020B0604020202020204" pitchFamily="34" charset="0"/>
              <a:buChar char="•"/>
            </a:pPr>
            <a:r>
              <a:rPr lang="da-DK" sz="1600" dirty="0" err="1">
                <a:solidFill>
                  <a:schemeClr val="bg1">
                    <a:lumMod val="85000"/>
                  </a:schemeClr>
                </a:solidFill>
              </a:rPr>
              <a:t>Name</a:t>
            </a:r>
            <a:r>
              <a:rPr lang="da-DK" sz="1600" dirty="0">
                <a:solidFill>
                  <a:schemeClr val="bg1">
                    <a:lumMod val="85000"/>
                  </a:schemeClr>
                </a:solidFill>
              </a:rPr>
              <a:t> the </a:t>
            </a:r>
            <a:r>
              <a:rPr lang="da-DK" sz="1600" dirty="0" err="1">
                <a:solidFill>
                  <a:schemeClr val="bg1">
                    <a:lumMod val="85000"/>
                  </a:schemeClr>
                </a:solidFill>
              </a:rPr>
              <a:t>assebly</a:t>
            </a:r>
            <a:endParaRPr lang="da-DK" sz="1600" dirty="0">
              <a:solidFill>
                <a:schemeClr val="bg1">
                  <a:lumMod val="85000"/>
                </a:schemeClr>
              </a:solidFill>
            </a:endParaRPr>
          </a:p>
        </p:txBody>
      </p:sp>
      <p:sp>
        <p:nvSpPr>
          <p:cNvPr id="6" name="Tekstfelt 2">
            <a:extLst>
              <a:ext uri="{FF2B5EF4-FFF2-40B4-BE49-F238E27FC236}">
                <a16:creationId xmlns:a16="http://schemas.microsoft.com/office/drawing/2014/main" id="{7565994A-88F0-C8D0-ED2D-13B9AF7DD125}"/>
              </a:ext>
            </a:extLst>
          </p:cNvPr>
          <p:cNvSpPr txBox="1"/>
          <p:nvPr/>
        </p:nvSpPr>
        <p:spPr>
          <a:xfrm>
            <a:off x="809597" y="3406169"/>
            <a:ext cx="2679185" cy="646331"/>
          </a:xfrm>
          <a:prstGeom prst="rect">
            <a:avLst/>
          </a:prstGeom>
          <a:noFill/>
        </p:spPr>
        <p:txBody>
          <a:bodyPr wrap="square">
            <a:spAutoFit/>
          </a:bodyPr>
          <a:lstStyle/>
          <a:p>
            <a:pPr marL="228600" indent="-228600">
              <a:lnSpc>
                <a:spcPct val="90000"/>
              </a:lnSpc>
              <a:spcBef>
                <a:spcPts val="1000"/>
              </a:spcBef>
              <a:buFont typeface="Arial" panose="020B0604020202020204" pitchFamily="34" charset="0"/>
              <a:buChar char="•"/>
            </a:pPr>
            <a:r>
              <a:rPr lang="en-US" sz="2000" dirty="0"/>
              <a:t>Place part in assembly</a:t>
            </a:r>
          </a:p>
        </p:txBody>
      </p:sp>
      <p:sp>
        <p:nvSpPr>
          <p:cNvPr id="7" name="Tekstfelt 4">
            <a:extLst>
              <a:ext uri="{FF2B5EF4-FFF2-40B4-BE49-F238E27FC236}">
                <a16:creationId xmlns:a16="http://schemas.microsoft.com/office/drawing/2014/main" id="{0AF09A88-9292-989E-511E-1413EBEC2DDE}"/>
              </a:ext>
            </a:extLst>
          </p:cNvPr>
          <p:cNvSpPr txBox="1"/>
          <p:nvPr/>
        </p:nvSpPr>
        <p:spPr>
          <a:xfrm>
            <a:off x="809598" y="4348595"/>
            <a:ext cx="2679185" cy="2509405"/>
          </a:xfrm>
          <a:prstGeom prst="rect">
            <a:avLst/>
          </a:prstGeom>
          <a:noFill/>
        </p:spPr>
        <p:txBody>
          <a:bodyPr wrap="square">
            <a:spAutoFit/>
          </a:bodyPr>
          <a:lstStyle/>
          <a:p>
            <a:pPr marL="228600" indent="-228600">
              <a:lnSpc>
                <a:spcPct val="90000"/>
              </a:lnSpc>
              <a:spcBef>
                <a:spcPts val="1000"/>
              </a:spcBef>
              <a:buFont typeface="Arial" panose="020B0604020202020204" pitchFamily="34" charset="0"/>
              <a:buChar char="•"/>
            </a:pPr>
            <a:r>
              <a:rPr lang="en-US" sz="2000" dirty="0">
                <a:solidFill>
                  <a:schemeClr val="bg1">
                    <a:lumMod val="85000"/>
                  </a:schemeClr>
                </a:solidFill>
              </a:rPr>
              <a:t>Create new parts in an open assembly</a:t>
            </a:r>
          </a:p>
          <a:p>
            <a:pPr marL="685800" lvl="1" indent="-228600">
              <a:lnSpc>
                <a:spcPct val="90000"/>
              </a:lnSpc>
              <a:spcBef>
                <a:spcPts val="1000"/>
              </a:spcBef>
              <a:buFont typeface="Arial" panose="020B0604020202020204" pitchFamily="34" charset="0"/>
              <a:buChar char="•"/>
            </a:pPr>
            <a:r>
              <a:rPr lang="en-US" sz="1600" dirty="0">
                <a:solidFill>
                  <a:schemeClr val="bg1">
                    <a:lumMod val="85000"/>
                  </a:schemeClr>
                </a:solidFill>
              </a:rPr>
              <a:t>Create a workpiece on the machine base</a:t>
            </a:r>
          </a:p>
          <a:p>
            <a:pPr marL="685800" lvl="1" indent="-228600">
              <a:lnSpc>
                <a:spcPct val="90000"/>
              </a:lnSpc>
              <a:spcBef>
                <a:spcPts val="1000"/>
              </a:spcBef>
              <a:buFont typeface="Arial" panose="020B0604020202020204" pitchFamily="34" charset="0"/>
              <a:buChar char="•"/>
            </a:pPr>
            <a:r>
              <a:rPr lang="en-US" sz="1600" dirty="0">
                <a:solidFill>
                  <a:schemeClr val="bg1">
                    <a:lumMod val="85000"/>
                  </a:schemeClr>
                </a:solidFill>
              </a:rPr>
              <a:t>Navigating between parts in assembly</a:t>
            </a:r>
          </a:p>
        </p:txBody>
      </p:sp>
      <p:pic>
        <p:nvPicPr>
          <p:cNvPr id="8" name="Billede 7">
            <a:extLst>
              <a:ext uri="{FF2B5EF4-FFF2-40B4-BE49-F238E27FC236}">
                <a16:creationId xmlns:a16="http://schemas.microsoft.com/office/drawing/2014/main" id="{8805AE26-9037-43C2-AD92-18CBAB1B530C}"/>
              </a:ext>
            </a:extLst>
          </p:cNvPr>
          <p:cNvPicPr>
            <a:picLocks noChangeAspect="1"/>
          </p:cNvPicPr>
          <p:nvPr/>
        </p:nvPicPr>
        <p:blipFill>
          <a:blip r:embed="rId2"/>
          <a:srcRect/>
          <a:stretch/>
        </p:blipFill>
        <p:spPr>
          <a:xfrm>
            <a:off x="3669785" y="2944167"/>
            <a:ext cx="4812780" cy="3326004"/>
          </a:xfrm>
          <a:prstGeom prst="rect">
            <a:avLst/>
          </a:prstGeom>
        </p:spPr>
      </p:pic>
    </p:spTree>
    <p:extLst>
      <p:ext uri="{BB962C8B-B14F-4D97-AF65-F5344CB8AC3E}">
        <p14:creationId xmlns:p14="http://schemas.microsoft.com/office/powerpoint/2010/main" val="405269355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496344D-FF95-E045-B9D0-A24AE35186EF}"/>
              </a:ext>
            </a:extLst>
          </p:cNvPr>
          <p:cNvSpPr>
            <a:spLocks noGrp="1"/>
          </p:cNvSpPr>
          <p:nvPr>
            <p:ph type="title"/>
          </p:nvPr>
        </p:nvSpPr>
        <p:spPr/>
        <p:txBody>
          <a:bodyPr/>
          <a:lstStyle/>
          <a:p>
            <a:r>
              <a:rPr lang="de-DE" dirty="0" err="1"/>
              <a:t>Assemblies</a:t>
            </a:r>
            <a:endParaRPr lang="de-DE" dirty="0"/>
          </a:p>
        </p:txBody>
      </p:sp>
      <p:sp>
        <p:nvSpPr>
          <p:cNvPr id="3" name="Tekstfelt 17">
            <a:extLst>
              <a:ext uri="{FF2B5EF4-FFF2-40B4-BE49-F238E27FC236}">
                <a16:creationId xmlns:a16="http://schemas.microsoft.com/office/drawing/2014/main" id="{C3103DBE-F0A6-B4D7-F6B5-5D7BCE0077AC}"/>
              </a:ext>
            </a:extLst>
          </p:cNvPr>
          <p:cNvSpPr txBox="1"/>
          <p:nvPr/>
        </p:nvSpPr>
        <p:spPr>
          <a:xfrm>
            <a:off x="3641184" y="1843087"/>
            <a:ext cx="8346500" cy="923330"/>
          </a:xfrm>
          <a:prstGeom prst="rect">
            <a:avLst/>
          </a:prstGeom>
          <a:noFill/>
        </p:spPr>
        <p:txBody>
          <a:bodyPr wrap="square" rtlCol="0">
            <a:spAutoFit/>
          </a:bodyPr>
          <a:lstStyle/>
          <a:p>
            <a:r>
              <a:rPr lang="en-US" dirty="0"/>
              <a:t>When an assembly is open, it is possible to place existing parts in the assembly. It is also possible to create and modify parts inside the open assembly.</a:t>
            </a:r>
            <a:endParaRPr lang="en-US" i="1" dirty="0"/>
          </a:p>
        </p:txBody>
      </p:sp>
      <p:sp>
        <p:nvSpPr>
          <p:cNvPr id="4" name="Tekstfelt 10">
            <a:extLst>
              <a:ext uri="{FF2B5EF4-FFF2-40B4-BE49-F238E27FC236}">
                <a16:creationId xmlns:a16="http://schemas.microsoft.com/office/drawing/2014/main" id="{C1C7ED5C-90F1-03FB-61D0-83DF79E2EB16}"/>
              </a:ext>
            </a:extLst>
          </p:cNvPr>
          <p:cNvSpPr txBox="1"/>
          <p:nvPr/>
        </p:nvSpPr>
        <p:spPr>
          <a:xfrm>
            <a:off x="8561196" y="2944167"/>
            <a:ext cx="3426488" cy="646331"/>
          </a:xfrm>
          <a:prstGeom prst="rect">
            <a:avLst/>
          </a:prstGeom>
          <a:noFill/>
        </p:spPr>
        <p:txBody>
          <a:bodyPr wrap="square" rtlCol="0">
            <a:spAutoFit/>
          </a:bodyPr>
          <a:lstStyle/>
          <a:p>
            <a:r>
              <a:rPr lang="en-US" sz="1200" dirty="0"/>
              <a:t>After choosing a part, the part must be placed in the assembly by left-clicking the mouse in the graphics area</a:t>
            </a:r>
          </a:p>
        </p:txBody>
      </p:sp>
      <p:sp>
        <p:nvSpPr>
          <p:cNvPr id="5" name="Tekstfelt 1">
            <a:extLst>
              <a:ext uri="{FF2B5EF4-FFF2-40B4-BE49-F238E27FC236}">
                <a16:creationId xmlns:a16="http://schemas.microsoft.com/office/drawing/2014/main" id="{73787263-B683-3E81-D698-B49BF226C63C}"/>
              </a:ext>
            </a:extLst>
          </p:cNvPr>
          <p:cNvSpPr txBox="1"/>
          <p:nvPr/>
        </p:nvSpPr>
        <p:spPr>
          <a:xfrm>
            <a:off x="838200" y="2113905"/>
            <a:ext cx="2679185" cy="996170"/>
          </a:xfrm>
          <a:prstGeom prst="rect">
            <a:avLst/>
          </a:prstGeom>
          <a:noFill/>
        </p:spPr>
        <p:txBody>
          <a:bodyPr wrap="square" rtlCol="0">
            <a:spAutoFit/>
          </a:bodyPr>
          <a:lstStyle/>
          <a:p>
            <a:pPr marL="228600" indent="-228600">
              <a:lnSpc>
                <a:spcPct val="90000"/>
              </a:lnSpc>
              <a:spcBef>
                <a:spcPts val="1000"/>
              </a:spcBef>
              <a:buFont typeface="Arial" panose="020B0604020202020204" pitchFamily="34" charset="0"/>
              <a:buChar char="•"/>
            </a:pPr>
            <a:r>
              <a:rPr lang="da-DK" sz="2000" dirty="0" err="1">
                <a:solidFill>
                  <a:schemeClr val="bg1">
                    <a:lumMod val="85000"/>
                  </a:schemeClr>
                </a:solidFill>
              </a:rPr>
              <a:t>Create</a:t>
            </a:r>
            <a:r>
              <a:rPr lang="da-DK" sz="2000" dirty="0">
                <a:solidFill>
                  <a:schemeClr val="bg1">
                    <a:lumMod val="85000"/>
                  </a:schemeClr>
                </a:solidFill>
              </a:rPr>
              <a:t> Assembly file</a:t>
            </a:r>
          </a:p>
          <a:p>
            <a:pPr marL="685800" lvl="1" indent="-228600">
              <a:lnSpc>
                <a:spcPct val="90000"/>
              </a:lnSpc>
              <a:spcBef>
                <a:spcPts val="1000"/>
              </a:spcBef>
              <a:buFont typeface="Arial" panose="020B0604020202020204" pitchFamily="34" charset="0"/>
              <a:buChar char="•"/>
            </a:pPr>
            <a:r>
              <a:rPr lang="da-DK" sz="1600" dirty="0" err="1">
                <a:solidFill>
                  <a:schemeClr val="bg1">
                    <a:lumMod val="85000"/>
                  </a:schemeClr>
                </a:solidFill>
              </a:rPr>
              <a:t>Name</a:t>
            </a:r>
            <a:r>
              <a:rPr lang="da-DK" sz="1600" dirty="0">
                <a:solidFill>
                  <a:schemeClr val="bg1">
                    <a:lumMod val="85000"/>
                  </a:schemeClr>
                </a:solidFill>
              </a:rPr>
              <a:t> the </a:t>
            </a:r>
            <a:r>
              <a:rPr lang="da-DK" sz="1600" dirty="0" err="1">
                <a:solidFill>
                  <a:schemeClr val="bg1">
                    <a:lumMod val="85000"/>
                  </a:schemeClr>
                </a:solidFill>
              </a:rPr>
              <a:t>assebly</a:t>
            </a:r>
            <a:endParaRPr lang="da-DK" sz="1600" dirty="0">
              <a:solidFill>
                <a:schemeClr val="bg1">
                  <a:lumMod val="85000"/>
                </a:schemeClr>
              </a:solidFill>
            </a:endParaRPr>
          </a:p>
        </p:txBody>
      </p:sp>
      <p:sp>
        <p:nvSpPr>
          <p:cNvPr id="6" name="Tekstfelt 2">
            <a:extLst>
              <a:ext uri="{FF2B5EF4-FFF2-40B4-BE49-F238E27FC236}">
                <a16:creationId xmlns:a16="http://schemas.microsoft.com/office/drawing/2014/main" id="{5EFCA31B-C52D-D894-DB5B-D98BBE59FCDC}"/>
              </a:ext>
            </a:extLst>
          </p:cNvPr>
          <p:cNvSpPr txBox="1"/>
          <p:nvPr/>
        </p:nvSpPr>
        <p:spPr>
          <a:xfrm>
            <a:off x="809597" y="3406169"/>
            <a:ext cx="2679185" cy="646331"/>
          </a:xfrm>
          <a:prstGeom prst="rect">
            <a:avLst/>
          </a:prstGeom>
          <a:noFill/>
        </p:spPr>
        <p:txBody>
          <a:bodyPr wrap="square">
            <a:spAutoFit/>
          </a:bodyPr>
          <a:lstStyle/>
          <a:p>
            <a:pPr marL="228600" indent="-228600">
              <a:lnSpc>
                <a:spcPct val="90000"/>
              </a:lnSpc>
              <a:spcBef>
                <a:spcPts val="1000"/>
              </a:spcBef>
              <a:buFont typeface="Arial" panose="020B0604020202020204" pitchFamily="34" charset="0"/>
              <a:buChar char="•"/>
            </a:pPr>
            <a:r>
              <a:rPr lang="en-US" sz="2000" dirty="0"/>
              <a:t>Place part in assembly</a:t>
            </a:r>
          </a:p>
        </p:txBody>
      </p:sp>
      <p:sp>
        <p:nvSpPr>
          <p:cNvPr id="7" name="Tekstfelt 4">
            <a:extLst>
              <a:ext uri="{FF2B5EF4-FFF2-40B4-BE49-F238E27FC236}">
                <a16:creationId xmlns:a16="http://schemas.microsoft.com/office/drawing/2014/main" id="{80BF562A-1AFB-C77B-150B-56ACC2788FE2}"/>
              </a:ext>
            </a:extLst>
          </p:cNvPr>
          <p:cNvSpPr txBox="1"/>
          <p:nvPr/>
        </p:nvSpPr>
        <p:spPr>
          <a:xfrm>
            <a:off x="809598" y="4348595"/>
            <a:ext cx="2679185" cy="2509405"/>
          </a:xfrm>
          <a:prstGeom prst="rect">
            <a:avLst/>
          </a:prstGeom>
          <a:noFill/>
        </p:spPr>
        <p:txBody>
          <a:bodyPr wrap="square">
            <a:spAutoFit/>
          </a:bodyPr>
          <a:lstStyle/>
          <a:p>
            <a:pPr marL="228600" indent="-228600">
              <a:lnSpc>
                <a:spcPct val="90000"/>
              </a:lnSpc>
              <a:spcBef>
                <a:spcPts val="1000"/>
              </a:spcBef>
              <a:buFont typeface="Arial" panose="020B0604020202020204" pitchFamily="34" charset="0"/>
              <a:buChar char="•"/>
            </a:pPr>
            <a:r>
              <a:rPr lang="en-US" sz="2000" dirty="0">
                <a:solidFill>
                  <a:schemeClr val="bg1">
                    <a:lumMod val="85000"/>
                  </a:schemeClr>
                </a:solidFill>
              </a:rPr>
              <a:t>Create new parts in an open assembly</a:t>
            </a:r>
          </a:p>
          <a:p>
            <a:pPr marL="685800" lvl="1" indent="-228600">
              <a:lnSpc>
                <a:spcPct val="90000"/>
              </a:lnSpc>
              <a:spcBef>
                <a:spcPts val="1000"/>
              </a:spcBef>
              <a:buFont typeface="Arial" panose="020B0604020202020204" pitchFamily="34" charset="0"/>
              <a:buChar char="•"/>
            </a:pPr>
            <a:r>
              <a:rPr lang="en-US" sz="1600" dirty="0">
                <a:solidFill>
                  <a:schemeClr val="bg1">
                    <a:lumMod val="85000"/>
                  </a:schemeClr>
                </a:solidFill>
              </a:rPr>
              <a:t>Create a workpiece on the machine base</a:t>
            </a:r>
          </a:p>
          <a:p>
            <a:pPr marL="685800" lvl="1" indent="-228600">
              <a:lnSpc>
                <a:spcPct val="90000"/>
              </a:lnSpc>
              <a:spcBef>
                <a:spcPts val="1000"/>
              </a:spcBef>
              <a:buFont typeface="Arial" panose="020B0604020202020204" pitchFamily="34" charset="0"/>
              <a:buChar char="•"/>
            </a:pPr>
            <a:r>
              <a:rPr lang="en-US" sz="1600" dirty="0">
                <a:solidFill>
                  <a:schemeClr val="bg1">
                    <a:lumMod val="85000"/>
                  </a:schemeClr>
                </a:solidFill>
              </a:rPr>
              <a:t>Navigating between parts in assembly</a:t>
            </a:r>
          </a:p>
        </p:txBody>
      </p:sp>
      <p:pic>
        <p:nvPicPr>
          <p:cNvPr id="8" name="Billede 7">
            <a:extLst>
              <a:ext uri="{FF2B5EF4-FFF2-40B4-BE49-F238E27FC236}">
                <a16:creationId xmlns:a16="http://schemas.microsoft.com/office/drawing/2014/main" id="{681B5455-70A7-1D48-686E-31569646577E}"/>
              </a:ext>
            </a:extLst>
          </p:cNvPr>
          <p:cNvPicPr>
            <a:picLocks noChangeAspect="1"/>
          </p:cNvPicPr>
          <p:nvPr/>
        </p:nvPicPr>
        <p:blipFill>
          <a:blip r:embed="rId2"/>
          <a:srcRect/>
          <a:stretch/>
        </p:blipFill>
        <p:spPr>
          <a:xfrm>
            <a:off x="3669785" y="3007521"/>
            <a:ext cx="4812780" cy="2799428"/>
          </a:xfrm>
          <a:prstGeom prst="rect">
            <a:avLst/>
          </a:prstGeom>
        </p:spPr>
      </p:pic>
    </p:spTree>
    <p:extLst>
      <p:ext uri="{BB962C8B-B14F-4D97-AF65-F5344CB8AC3E}">
        <p14:creationId xmlns:p14="http://schemas.microsoft.com/office/powerpoint/2010/main" val="412607743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B0C5A4E-C5E7-45D0-77A6-322C4E9F6DD7}"/>
              </a:ext>
            </a:extLst>
          </p:cNvPr>
          <p:cNvSpPr>
            <a:spLocks noGrp="1"/>
          </p:cNvSpPr>
          <p:nvPr>
            <p:ph type="title"/>
          </p:nvPr>
        </p:nvSpPr>
        <p:spPr/>
        <p:txBody>
          <a:bodyPr/>
          <a:lstStyle/>
          <a:p>
            <a:r>
              <a:rPr lang="de-DE" dirty="0" err="1"/>
              <a:t>Assemblies</a:t>
            </a:r>
            <a:endParaRPr lang="de-DE" dirty="0"/>
          </a:p>
        </p:txBody>
      </p:sp>
      <p:sp>
        <p:nvSpPr>
          <p:cNvPr id="3" name="Tekstfelt 17">
            <a:extLst>
              <a:ext uri="{FF2B5EF4-FFF2-40B4-BE49-F238E27FC236}">
                <a16:creationId xmlns:a16="http://schemas.microsoft.com/office/drawing/2014/main" id="{7BDE732D-7384-99B0-1B6D-9F1DB463221A}"/>
              </a:ext>
            </a:extLst>
          </p:cNvPr>
          <p:cNvSpPr txBox="1"/>
          <p:nvPr/>
        </p:nvSpPr>
        <p:spPr>
          <a:xfrm>
            <a:off x="3641184" y="1843087"/>
            <a:ext cx="8346500" cy="923330"/>
          </a:xfrm>
          <a:prstGeom prst="rect">
            <a:avLst/>
          </a:prstGeom>
          <a:noFill/>
        </p:spPr>
        <p:txBody>
          <a:bodyPr wrap="square" rtlCol="0">
            <a:spAutoFit/>
          </a:bodyPr>
          <a:lstStyle/>
          <a:p>
            <a:r>
              <a:rPr lang="en-US" dirty="0"/>
              <a:t>When an assembly is open, it is possible to place existing parts in the assembly. It is also possible to create and modify parts inside the open assembly.</a:t>
            </a:r>
            <a:endParaRPr lang="en-US" i="1" dirty="0"/>
          </a:p>
        </p:txBody>
      </p:sp>
      <p:sp>
        <p:nvSpPr>
          <p:cNvPr id="4" name="Tekstfelt 10">
            <a:extLst>
              <a:ext uri="{FF2B5EF4-FFF2-40B4-BE49-F238E27FC236}">
                <a16:creationId xmlns:a16="http://schemas.microsoft.com/office/drawing/2014/main" id="{973D8A70-B46E-207E-1EF9-DEB1DEEE4F41}"/>
              </a:ext>
            </a:extLst>
          </p:cNvPr>
          <p:cNvSpPr txBox="1"/>
          <p:nvPr/>
        </p:nvSpPr>
        <p:spPr>
          <a:xfrm>
            <a:off x="9656094" y="2877062"/>
            <a:ext cx="1838848" cy="1200329"/>
          </a:xfrm>
          <a:prstGeom prst="rect">
            <a:avLst/>
          </a:prstGeom>
          <a:noFill/>
        </p:spPr>
        <p:txBody>
          <a:bodyPr wrap="square" rtlCol="0">
            <a:spAutoFit/>
          </a:bodyPr>
          <a:lstStyle/>
          <a:p>
            <a:r>
              <a:rPr lang="en-US" sz="1200" dirty="0"/>
              <a:t>To create a new part inside the open assembly, click </a:t>
            </a:r>
            <a:r>
              <a:rPr lang="en-US" sz="1200" i="1" dirty="0"/>
              <a:t>“Create”</a:t>
            </a:r>
            <a:r>
              <a:rPr lang="en-US" sz="1200" dirty="0"/>
              <a:t> in the Components group in the Assembly Ribbon.</a:t>
            </a:r>
            <a:endParaRPr lang="en-US" sz="1200" i="1" dirty="0"/>
          </a:p>
        </p:txBody>
      </p:sp>
      <p:sp>
        <p:nvSpPr>
          <p:cNvPr id="5" name="Tekstfelt 1">
            <a:extLst>
              <a:ext uri="{FF2B5EF4-FFF2-40B4-BE49-F238E27FC236}">
                <a16:creationId xmlns:a16="http://schemas.microsoft.com/office/drawing/2014/main" id="{4ABEE9F8-29CD-2D96-188E-ACD4DEE6779D}"/>
              </a:ext>
            </a:extLst>
          </p:cNvPr>
          <p:cNvSpPr txBox="1"/>
          <p:nvPr/>
        </p:nvSpPr>
        <p:spPr>
          <a:xfrm>
            <a:off x="838200" y="2113905"/>
            <a:ext cx="2679185" cy="1217769"/>
          </a:xfrm>
          <a:prstGeom prst="rect">
            <a:avLst/>
          </a:prstGeom>
          <a:noFill/>
        </p:spPr>
        <p:txBody>
          <a:bodyPr wrap="square" rtlCol="0">
            <a:spAutoFit/>
          </a:bodyPr>
          <a:lstStyle/>
          <a:p>
            <a:pPr marL="228600" indent="-228600">
              <a:lnSpc>
                <a:spcPct val="90000"/>
              </a:lnSpc>
              <a:spcBef>
                <a:spcPts val="1000"/>
              </a:spcBef>
              <a:buFont typeface="Arial" panose="020B0604020202020204" pitchFamily="34" charset="0"/>
              <a:buChar char="•"/>
            </a:pPr>
            <a:r>
              <a:rPr lang="da-DK" sz="2000" dirty="0" err="1">
                <a:solidFill>
                  <a:schemeClr val="bg1">
                    <a:lumMod val="85000"/>
                  </a:schemeClr>
                </a:solidFill>
              </a:rPr>
              <a:t>Create</a:t>
            </a:r>
            <a:r>
              <a:rPr lang="da-DK" sz="2000" dirty="0">
                <a:solidFill>
                  <a:schemeClr val="bg1">
                    <a:lumMod val="85000"/>
                  </a:schemeClr>
                </a:solidFill>
              </a:rPr>
              <a:t> Assembly file</a:t>
            </a:r>
          </a:p>
          <a:p>
            <a:pPr marL="685800" lvl="1" indent="-228600">
              <a:lnSpc>
                <a:spcPct val="90000"/>
              </a:lnSpc>
              <a:spcBef>
                <a:spcPts val="1000"/>
              </a:spcBef>
              <a:buFont typeface="Arial" panose="020B0604020202020204" pitchFamily="34" charset="0"/>
              <a:buChar char="•"/>
            </a:pPr>
            <a:r>
              <a:rPr lang="da-DK" sz="1600" dirty="0" err="1">
                <a:solidFill>
                  <a:schemeClr val="bg1">
                    <a:lumMod val="85000"/>
                  </a:schemeClr>
                </a:solidFill>
              </a:rPr>
              <a:t>Name</a:t>
            </a:r>
            <a:r>
              <a:rPr lang="da-DK" sz="1600" dirty="0">
                <a:solidFill>
                  <a:schemeClr val="bg1">
                    <a:lumMod val="85000"/>
                  </a:schemeClr>
                </a:solidFill>
              </a:rPr>
              <a:t> the </a:t>
            </a:r>
            <a:r>
              <a:rPr lang="da-DK" sz="1600" dirty="0" err="1">
                <a:solidFill>
                  <a:schemeClr val="bg1">
                    <a:lumMod val="85000"/>
                  </a:schemeClr>
                </a:solidFill>
              </a:rPr>
              <a:t>assembly</a:t>
            </a:r>
            <a:endParaRPr lang="da-DK" sz="1600" dirty="0">
              <a:solidFill>
                <a:schemeClr val="bg1">
                  <a:lumMod val="85000"/>
                </a:schemeClr>
              </a:solidFill>
            </a:endParaRPr>
          </a:p>
        </p:txBody>
      </p:sp>
      <p:sp>
        <p:nvSpPr>
          <p:cNvPr id="6" name="Tekstfelt 2">
            <a:extLst>
              <a:ext uri="{FF2B5EF4-FFF2-40B4-BE49-F238E27FC236}">
                <a16:creationId xmlns:a16="http://schemas.microsoft.com/office/drawing/2014/main" id="{88B89008-DAD3-3879-9996-700558CD3EDF}"/>
              </a:ext>
            </a:extLst>
          </p:cNvPr>
          <p:cNvSpPr txBox="1"/>
          <p:nvPr/>
        </p:nvSpPr>
        <p:spPr>
          <a:xfrm>
            <a:off x="809597" y="3406169"/>
            <a:ext cx="2679185" cy="646331"/>
          </a:xfrm>
          <a:prstGeom prst="rect">
            <a:avLst/>
          </a:prstGeom>
          <a:noFill/>
        </p:spPr>
        <p:txBody>
          <a:bodyPr wrap="square">
            <a:spAutoFit/>
          </a:bodyPr>
          <a:lstStyle/>
          <a:p>
            <a:pPr marL="228600" indent="-228600">
              <a:lnSpc>
                <a:spcPct val="90000"/>
              </a:lnSpc>
              <a:spcBef>
                <a:spcPts val="1000"/>
              </a:spcBef>
              <a:buFont typeface="Arial" panose="020B0604020202020204" pitchFamily="34" charset="0"/>
              <a:buChar char="•"/>
            </a:pPr>
            <a:r>
              <a:rPr lang="en-US" sz="2000" dirty="0">
                <a:solidFill>
                  <a:schemeClr val="bg1">
                    <a:lumMod val="85000"/>
                  </a:schemeClr>
                </a:solidFill>
              </a:rPr>
              <a:t>Place part in assembly</a:t>
            </a:r>
          </a:p>
        </p:txBody>
      </p:sp>
      <p:sp>
        <p:nvSpPr>
          <p:cNvPr id="7" name="Tekstfelt 4">
            <a:extLst>
              <a:ext uri="{FF2B5EF4-FFF2-40B4-BE49-F238E27FC236}">
                <a16:creationId xmlns:a16="http://schemas.microsoft.com/office/drawing/2014/main" id="{02EC2FC8-6D41-A64F-26D1-6B7DF14937EE}"/>
              </a:ext>
            </a:extLst>
          </p:cNvPr>
          <p:cNvSpPr txBox="1"/>
          <p:nvPr/>
        </p:nvSpPr>
        <p:spPr>
          <a:xfrm>
            <a:off x="809598" y="4348595"/>
            <a:ext cx="2679185" cy="2509405"/>
          </a:xfrm>
          <a:prstGeom prst="rect">
            <a:avLst/>
          </a:prstGeom>
          <a:noFill/>
        </p:spPr>
        <p:txBody>
          <a:bodyPr wrap="square">
            <a:spAutoFit/>
          </a:bodyPr>
          <a:lstStyle/>
          <a:p>
            <a:pPr marL="228600" indent="-228600">
              <a:lnSpc>
                <a:spcPct val="90000"/>
              </a:lnSpc>
              <a:spcBef>
                <a:spcPts val="1000"/>
              </a:spcBef>
              <a:buFont typeface="Arial" panose="020B0604020202020204" pitchFamily="34" charset="0"/>
              <a:buChar char="•"/>
            </a:pPr>
            <a:r>
              <a:rPr lang="en-US" sz="2000" dirty="0"/>
              <a:t>Create new parts in an open assembly</a:t>
            </a:r>
          </a:p>
          <a:p>
            <a:pPr marL="685800" lvl="1" indent="-228600">
              <a:lnSpc>
                <a:spcPct val="90000"/>
              </a:lnSpc>
              <a:spcBef>
                <a:spcPts val="1000"/>
              </a:spcBef>
              <a:buFont typeface="Arial" panose="020B0604020202020204" pitchFamily="34" charset="0"/>
              <a:buChar char="•"/>
            </a:pPr>
            <a:r>
              <a:rPr lang="en-US" sz="1600" dirty="0"/>
              <a:t>Create a workpiece on the machine base</a:t>
            </a:r>
          </a:p>
          <a:p>
            <a:pPr marL="685800" lvl="1" indent="-228600">
              <a:lnSpc>
                <a:spcPct val="90000"/>
              </a:lnSpc>
              <a:spcBef>
                <a:spcPts val="1000"/>
              </a:spcBef>
              <a:buFont typeface="Arial" panose="020B0604020202020204" pitchFamily="34" charset="0"/>
              <a:buChar char="•"/>
            </a:pPr>
            <a:r>
              <a:rPr lang="en-US" sz="1600" dirty="0">
                <a:solidFill>
                  <a:schemeClr val="bg1">
                    <a:lumMod val="75000"/>
                  </a:schemeClr>
                </a:solidFill>
              </a:rPr>
              <a:t>Navigating between parts in assembly</a:t>
            </a:r>
          </a:p>
        </p:txBody>
      </p:sp>
      <p:pic>
        <p:nvPicPr>
          <p:cNvPr id="8" name="Billede 7">
            <a:extLst>
              <a:ext uri="{FF2B5EF4-FFF2-40B4-BE49-F238E27FC236}">
                <a16:creationId xmlns:a16="http://schemas.microsoft.com/office/drawing/2014/main" id="{F24B28C2-89C7-F46D-0DA8-22DC07F8973F}"/>
              </a:ext>
            </a:extLst>
          </p:cNvPr>
          <p:cNvPicPr>
            <a:picLocks noChangeAspect="1"/>
          </p:cNvPicPr>
          <p:nvPr/>
        </p:nvPicPr>
        <p:blipFill>
          <a:blip r:embed="rId2"/>
          <a:srcRect/>
          <a:stretch/>
        </p:blipFill>
        <p:spPr>
          <a:xfrm>
            <a:off x="3912117" y="2766417"/>
            <a:ext cx="5473044" cy="3838913"/>
          </a:xfrm>
          <a:prstGeom prst="rect">
            <a:avLst/>
          </a:prstGeom>
        </p:spPr>
      </p:pic>
    </p:spTree>
    <p:extLst>
      <p:ext uri="{BB962C8B-B14F-4D97-AF65-F5344CB8AC3E}">
        <p14:creationId xmlns:p14="http://schemas.microsoft.com/office/powerpoint/2010/main" val="113009801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16A67E0-6967-C9F4-FD00-E91CCE744348}"/>
              </a:ext>
            </a:extLst>
          </p:cNvPr>
          <p:cNvSpPr>
            <a:spLocks noGrp="1"/>
          </p:cNvSpPr>
          <p:nvPr>
            <p:ph type="title"/>
          </p:nvPr>
        </p:nvSpPr>
        <p:spPr/>
        <p:txBody>
          <a:bodyPr/>
          <a:lstStyle/>
          <a:p>
            <a:r>
              <a:rPr lang="de-DE" dirty="0" err="1"/>
              <a:t>Assemblies</a:t>
            </a:r>
            <a:endParaRPr lang="de-DE" dirty="0"/>
          </a:p>
        </p:txBody>
      </p:sp>
      <p:sp>
        <p:nvSpPr>
          <p:cNvPr id="3" name="Tekstfelt 17">
            <a:extLst>
              <a:ext uri="{FF2B5EF4-FFF2-40B4-BE49-F238E27FC236}">
                <a16:creationId xmlns:a16="http://schemas.microsoft.com/office/drawing/2014/main" id="{9E0900AE-16F6-3743-08BC-C8225720A278}"/>
              </a:ext>
            </a:extLst>
          </p:cNvPr>
          <p:cNvSpPr txBox="1"/>
          <p:nvPr/>
        </p:nvSpPr>
        <p:spPr>
          <a:xfrm>
            <a:off x="3641184" y="1843087"/>
            <a:ext cx="8346500" cy="923330"/>
          </a:xfrm>
          <a:prstGeom prst="rect">
            <a:avLst/>
          </a:prstGeom>
          <a:noFill/>
        </p:spPr>
        <p:txBody>
          <a:bodyPr wrap="square" rtlCol="0">
            <a:spAutoFit/>
          </a:bodyPr>
          <a:lstStyle/>
          <a:p>
            <a:r>
              <a:rPr lang="en-US" dirty="0"/>
              <a:t>When an assembly is open, it is possible to place existing parts in the assembly. It is also possible to create and modify parts inside the open assembly.</a:t>
            </a:r>
            <a:endParaRPr lang="en-US" i="1" dirty="0"/>
          </a:p>
        </p:txBody>
      </p:sp>
      <p:sp>
        <p:nvSpPr>
          <p:cNvPr id="5" name="Tekstfelt 1">
            <a:extLst>
              <a:ext uri="{FF2B5EF4-FFF2-40B4-BE49-F238E27FC236}">
                <a16:creationId xmlns:a16="http://schemas.microsoft.com/office/drawing/2014/main" id="{CB648620-C6AA-7A58-E3F0-4DD2843E3614}"/>
              </a:ext>
            </a:extLst>
          </p:cNvPr>
          <p:cNvSpPr txBox="1"/>
          <p:nvPr/>
        </p:nvSpPr>
        <p:spPr>
          <a:xfrm>
            <a:off x="838200" y="2113905"/>
            <a:ext cx="2679185" cy="1217769"/>
          </a:xfrm>
          <a:prstGeom prst="rect">
            <a:avLst/>
          </a:prstGeom>
          <a:noFill/>
        </p:spPr>
        <p:txBody>
          <a:bodyPr wrap="square" rtlCol="0">
            <a:spAutoFit/>
          </a:bodyPr>
          <a:lstStyle/>
          <a:p>
            <a:pPr marL="228600" indent="-228600">
              <a:lnSpc>
                <a:spcPct val="90000"/>
              </a:lnSpc>
              <a:spcBef>
                <a:spcPts val="1000"/>
              </a:spcBef>
              <a:buFont typeface="Arial" panose="020B0604020202020204" pitchFamily="34" charset="0"/>
              <a:buChar char="•"/>
            </a:pPr>
            <a:r>
              <a:rPr lang="da-DK" sz="2000" dirty="0" err="1">
                <a:solidFill>
                  <a:schemeClr val="bg1">
                    <a:lumMod val="85000"/>
                  </a:schemeClr>
                </a:solidFill>
              </a:rPr>
              <a:t>Create</a:t>
            </a:r>
            <a:r>
              <a:rPr lang="da-DK" sz="2000" dirty="0">
                <a:solidFill>
                  <a:schemeClr val="bg1">
                    <a:lumMod val="85000"/>
                  </a:schemeClr>
                </a:solidFill>
              </a:rPr>
              <a:t> Assembly file</a:t>
            </a:r>
          </a:p>
          <a:p>
            <a:pPr marL="685800" lvl="1" indent="-228600">
              <a:lnSpc>
                <a:spcPct val="90000"/>
              </a:lnSpc>
              <a:spcBef>
                <a:spcPts val="1000"/>
              </a:spcBef>
              <a:buFont typeface="Arial" panose="020B0604020202020204" pitchFamily="34" charset="0"/>
              <a:buChar char="•"/>
            </a:pPr>
            <a:r>
              <a:rPr lang="da-DK" sz="1600" dirty="0" err="1">
                <a:solidFill>
                  <a:schemeClr val="bg1">
                    <a:lumMod val="85000"/>
                  </a:schemeClr>
                </a:solidFill>
              </a:rPr>
              <a:t>Name</a:t>
            </a:r>
            <a:r>
              <a:rPr lang="da-DK" sz="1600" dirty="0">
                <a:solidFill>
                  <a:schemeClr val="bg1">
                    <a:lumMod val="85000"/>
                  </a:schemeClr>
                </a:solidFill>
              </a:rPr>
              <a:t> the </a:t>
            </a:r>
            <a:r>
              <a:rPr lang="da-DK" sz="1600" dirty="0" err="1">
                <a:solidFill>
                  <a:schemeClr val="bg1">
                    <a:lumMod val="85000"/>
                  </a:schemeClr>
                </a:solidFill>
              </a:rPr>
              <a:t>assembly</a:t>
            </a:r>
            <a:endParaRPr lang="da-DK" sz="1600" dirty="0">
              <a:solidFill>
                <a:schemeClr val="bg1">
                  <a:lumMod val="85000"/>
                </a:schemeClr>
              </a:solidFill>
            </a:endParaRPr>
          </a:p>
        </p:txBody>
      </p:sp>
      <p:sp>
        <p:nvSpPr>
          <p:cNvPr id="6" name="Tekstfelt 2">
            <a:extLst>
              <a:ext uri="{FF2B5EF4-FFF2-40B4-BE49-F238E27FC236}">
                <a16:creationId xmlns:a16="http://schemas.microsoft.com/office/drawing/2014/main" id="{A3C39B07-837A-1599-B7F5-BD0E67C30060}"/>
              </a:ext>
            </a:extLst>
          </p:cNvPr>
          <p:cNvSpPr txBox="1"/>
          <p:nvPr/>
        </p:nvSpPr>
        <p:spPr>
          <a:xfrm>
            <a:off x="809597" y="3406169"/>
            <a:ext cx="2679185" cy="646331"/>
          </a:xfrm>
          <a:prstGeom prst="rect">
            <a:avLst/>
          </a:prstGeom>
          <a:noFill/>
        </p:spPr>
        <p:txBody>
          <a:bodyPr wrap="square">
            <a:spAutoFit/>
          </a:bodyPr>
          <a:lstStyle/>
          <a:p>
            <a:pPr marL="228600" indent="-228600">
              <a:lnSpc>
                <a:spcPct val="90000"/>
              </a:lnSpc>
              <a:spcBef>
                <a:spcPts val="1000"/>
              </a:spcBef>
              <a:buFont typeface="Arial" panose="020B0604020202020204" pitchFamily="34" charset="0"/>
              <a:buChar char="•"/>
            </a:pPr>
            <a:r>
              <a:rPr lang="en-US" sz="2000" dirty="0">
                <a:solidFill>
                  <a:schemeClr val="bg1">
                    <a:lumMod val="85000"/>
                  </a:schemeClr>
                </a:solidFill>
              </a:rPr>
              <a:t>Place part in assembly</a:t>
            </a:r>
          </a:p>
        </p:txBody>
      </p:sp>
      <p:sp>
        <p:nvSpPr>
          <p:cNvPr id="7" name="Tekstfelt 4">
            <a:extLst>
              <a:ext uri="{FF2B5EF4-FFF2-40B4-BE49-F238E27FC236}">
                <a16:creationId xmlns:a16="http://schemas.microsoft.com/office/drawing/2014/main" id="{4211CE7B-0989-C54D-2829-D026AB9BDC64}"/>
              </a:ext>
            </a:extLst>
          </p:cNvPr>
          <p:cNvSpPr txBox="1"/>
          <p:nvPr/>
        </p:nvSpPr>
        <p:spPr>
          <a:xfrm>
            <a:off x="809598" y="4348595"/>
            <a:ext cx="2679185" cy="2509405"/>
          </a:xfrm>
          <a:prstGeom prst="rect">
            <a:avLst/>
          </a:prstGeom>
          <a:noFill/>
        </p:spPr>
        <p:txBody>
          <a:bodyPr wrap="square">
            <a:spAutoFit/>
          </a:bodyPr>
          <a:lstStyle/>
          <a:p>
            <a:pPr marL="228600" indent="-228600">
              <a:lnSpc>
                <a:spcPct val="90000"/>
              </a:lnSpc>
              <a:spcBef>
                <a:spcPts val="1000"/>
              </a:spcBef>
              <a:buFont typeface="Arial" panose="020B0604020202020204" pitchFamily="34" charset="0"/>
              <a:buChar char="•"/>
            </a:pPr>
            <a:r>
              <a:rPr lang="en-US" sz="2000" dirty="0"/>
              <a:t>Create new parts in an open assembly</a:t>
            </a:r>
          </a:p>
          <a:p>
            <a:pPr marL="685800" lvl="1" indent="-228600">
              <a:lnSpc>
                <a:spcPct val="90000"/>
              </a:lnSpc>
              <a:spcBef>
                <a:spcPts val="1000"/>
              </a:spcBef>
              <a:buFont typeface="Arial" panose="020B0604020202020204" pitchFamily="34" charset="0"/>
              <a:buChar char="•"/>
            </a:pPr>
            <a:r>
              <a:rPr lang="en-US" sz="1600" dirty="0"/>
              <a:t>Create a workpiece on the machine base</a:t>
            </a:r>
          </a:p>
          <a:p>
            <a:pPr marL="685800" lvl="1" indent="-228600">
              <a:lnSpc>
                <a:spcPct val="90000"/>
              </a:lnSpc>
              <a:spcBef>
                <a:spcPts val="1000"/>
              </a:spcBef>
              <a:buFont typeface="Arial" panose="020B0604020202020204" pitchFamily="34" charset="0"/>
              <a:buChar char="•"/>
            </a:pPr>
            <a:r>
              <a:rPr lang="en-US" sz="1600" dirty="0">
                <a:solidFill>
                  <a:schemeClr val="bg1">
                    <a:lumMod val="75000"/>
                  </a:schemeClr>
                </a:solidFill>
              </a:rPr>
              <a:t>Navigating between parts in assembly</a:t>
            </a:r>
          </a:p>
        </p:txBody>
      </p:sp>
      <p:sp>
        <p:nvSpPr>
          <p:cNvPr id="10" name="Tekstfelt 10">
            <a:extLst>
              <a:ext uri="{FF2B5EF4-FFF2-40B4-BE49-F238E27FC236}">
                <a16:creationId xmlns:a16="http://schemas.microsoft.com/office/drawing/2014/main" id="{12124274-0330-5F45-4A57-E14A2585F41B}"/>
              </a:ext>
            </a:extLst>
          </p:cNvPr>
          <p:cNvSpPr txBox="1"/>
          <p:nvPr/>
        </p:nvSpPr>
        <p:spPr>
          <a:xfrm>
            <a:off x="9656094" y="3109734"/>
            <a:ext cx="1838848" cy="461665"/>
          </a:xfrm>
          <a:prstGeom prst="rect">
            <a:avLst/>
          </a:prstGeom>
          <a:noFill/>
        </p:spPr>
        <p:txBody>
          <a:bodyPr wrap="square" rtlCol="0">
            <a:spAutoFit/>
          </a:bodyPr>
          <a:lstStyle/>
          <a:p>
            <a:r>
              <a:rPr lang="en-US" sz="1200" dirty="0"/>
              <a:t>Now the mouse is holding the new part. </a:t>
            </a:r>
            <a:endParaRPr lang="en-US" sz="1200" i="1" dirty="0"/>
          </a:p>
        </p:txBody>
      </p:sp>
      <p:pic>
        <p:nvPicPr>
          <p:cNvPr id="11" name="Billede 7">
            <a:extLst>
              <a:ext uri="{FF2B5EF4-FFF2-40B4-BE49-F238E27FC236}">
                <a16:creationId xmlns:a16="http://schemas.microsoft.com/office/drawing/2014/main" id="{1CC0AA55-7039-AAC8-0EDE-C55A587B73C6}"/>
              </a:ext>
            </a:extLst>
          </p:cNvPr>
          <p:cNvPicPr>
            <a:picLocks noChangeAspect="1"/>
          </p:cNvPicPr>
          <p:nvPr/>
        </p:nvPicPr>
        <p:blipFill>
          <a:blip r:embed="rId2"/>
          <a:srcRect/>
          <a:stretch/>
        </p:blipFill>
        <p:spPr>
          <a:xfrm>
            <a:off x="3912117" y="2981226"/>
            <a:ext cx="5473044" cy="3409295"/>
          </a:xfrm>
          <a:prstGeom prst="rect">
            <a:avLst/>
          </a:prstGeom>
        </p:spPr>
      </p:pic>
      <p:sp>
        <p:nvSpPr>
          <p:cNvPr id="12" name="Tekstfelt 11">
            <a:extLst>
              <a:ext uri="{FF2B5EF4-FFF2-40B4-BE49-F238E27FC236}">
                <a16:creationId xmlns:a16="http://schemas.microsoft.com/office/drawing/2014/main" id="{7D1B9AB4-67F7-F004-C2E4-9BF535F5F4F2}"/>
              </a:ext>
            </a:extLst>
          </p:cNvPr>
          <p:cNvSpPr txBox="1"/>
          <p:nvPr/>
        </p:nvSpPr>
        <p:spPr>
          <a:xfrm>
            <a:off x="9656094" y="3816446"/>
            <a:ext cx="1838848" cy="2123658"/>
          </a:xfrm>
          <a:prstGeom prst="rect">
            <a:avLst/>
          </a:prstGeom>
          <a:noFill/>
        </p:spPr>
        <p:txBody>
          <a:bodyPr wrap="square" rtlCol="0">
            <a:spAutoFit/>
          </a:bodyPr>
          <a:lstStyle/>
          <a:p>
            <a:r>
              <a:rPr lang="en-US" sz="1200" dirty="0"/>
              <a:t>If the mouse is hovered over an existing part, a face will be highlighted in green.</a:t>
            </a:r>
            <a:br>
              <a:rPr lang="en-US" sz="1200" dirty="0"/>
            </a:br>
            <a:r>
              <a:rPr lang="en-US" sz="1200" dirty="0"/>
              <a:t>If you place the part on the highlighted face, the origin of the new part will be constrained to the face.</a:t>
            </a:r>
            <a:endParaRPr lang="en-US" sz="1200" i="1" dirty="0"/>
          </a:p>
        </p:txBody>
      </p:sp>
    </p:spTree>
    <p:extLst>
      <p:ext uri="{BB962C8B-B14F-4D97-AF65-F5344CB8AC3E}">
        <p14:creationId xmlns:p14="http://schemas.microsoft.com/office/powerpoint/2010/main" val="88589577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0248101-4258-34F2-DA03-4A5C3EFBFD5C}"/>
              </a:ext>
            </a:extLst>
          </p:cNvPr>
          <p:cNvSpPr>
            <a:spLocks noGrp="1"/>
          </p:cNvSpPr>
          <p:nvPr>
            <p:ph type="title"/>
          </p:nvPr>
        </p:nvSpPr>
        <p:spPr/>
        <p:txBody>
          <a:bodyPr/>
          <a:lstStyle/>
          <a:p>
            <a:r>
              <a:rPr lang="de-DE" dirty="0" err="1"/>
              <a:t>Assemblies</a:t>
            </a:r>
            <a:endParaRPr lang="de-DE" dirty="0"/>
          </a:p>
        </p:txBody>
      </p:sp>
      <p:sp>
        <p:nvSpPr>
          <p:cNvPr id="3" name="Tekstfelt 1">
            <a:extLst>
              <a:ext uri="{FF2B5EF4-FFF2-40B4-BE49-F238E27FC236}">
                <a16:creationId xmlns:a16="http://schemas.microsoft.com/office/drawing/2014/main" id="{D8E24E02-8F89-1868-8329-C9DD1226D42B}"/>
              </a:ext>
            </a:extLst>
          </p:cNvPr>
          <p:cNvSpPr txBox="1"/>
          <p:nvPr/>
        </p:nvSpPr>
        <p:spPr>
          <a:xfrm>
            <a:off x="838200" y="2113905"/>
            <a:ext cx="2679185" cy="1217769"/>
          </a:xfrm>
          <a:prstGeom prst="rect">
            <a:avLst/>
          </a:prstGeom>
          <a:noFill/>
        </p:spPr>
        <p:txBody>
          <a:bodyPr wrap="square" rtlCol="0">
            <a:spAutoFit/>
          </a:bodyPr>
          <a:lstStyle/>
          <a:p>
            <a:pPr marL="228600" indent="-228600">
              <a:lnSpc>
                <a:spcPct val="90000"/>
              </a:lnSpc>
              <a:spcBef>
                <a:spcPts val="1000"/>
              </a:spcBef>
              <a:buFont typeface="Arial" panose="020B0604020202020204" pitchFamily="34" charset="0"/>
              <a:buChar char="•"/>
            </a:pPr>
            <a:r>
              <a:rPr lang="da-DK" sz="2000" dirty="0" err="1">
                <a:solidFill>
                  <a:schemeClr val="bg1">
                    <a:lumMod val="85000"/>
                  </a:schemeClr>
                </a:solidFill>
              </a:rPr>
              <a:t>Create</a:t>
            </a:r>
            <a:r>
              <a:rPr lang="da-DK" sz="2000" dirty="0">
                <a:solidFill>
                  <a:schemeClr val="bg1">
                    <a:lumMod val="85000"/>
                  </a:schemeClr>
                </a:solidFill>
              </a:rPr>
              <a:t> Assembly file</a:t>
            </a:r>
          </a:p>
          <a:p>
            <a:pPr marL="685800" lvl="1" indent="-228600">
              <a:lnSpc>
                <a:spcPct val="90000"/>
              </a:lnSpc>
              <a:spcBef>
                <a:spcPts val="1000"/>
              </a:spcBef>
              <a:buFont typeface="Arial" panose="020B0604020202020204" pitchFamily="34" charset="0"/>
              <a:buChar char="•"/>
            </a:pPr>
            <a:r>
              <a:rPr lang="da-DK" sz="1600" dirty="0" err="1">
                <a:solidFill>
                  <a:schemeClr val="bg1">
                    <a:lumMod val="85000"/>
                  </a:schemeClr>
                </a:solidFill>
              </a:rPr>
              <a:t>Name</a:t>
            </a:r>
            <a:r>
              <a:rPr lang="da-DK" sz="1600" dirty="0">
                <a:solidFill>
                  <a:schemeClr val="bg1">
                    <a:lumMod val="85000"/>
                  </a:schemeClr>
                </a:solidFill>
              </a:rPr>
              <a:t> the </a:t>
            </a:r>
            <a:r>
              <a:rPr lang="da-DK" sz="1600" dirty="0" err="1">
                <a:solidFill>
                  <a:schemeClr val="bg1">
                    <a:lumMod val="85000"/>
                  </a:schemeClr>
                </a:solidFill>
              </a:rPr>
              <a:t>assembly</a:t>
            </a:r>
            <a:endParaRPr lang="da-DK" sz="1600" dirty="0">
              <a:solidFill>
                <a:schemeClr val="bg1">
                  <a:lumMod val="85000"/>
                </a:schemeClr>
              </a:solidFill>
            </a:endParaRPr>
          </a:p>
        </p:txBody>
      </p:sp>
      <p:sp>
        <p:nvSpPr>
          <p:cNvPr id="4" name="Tekstfelt 2">
            <a:extLst>
              <a:ext uri="{FF2B5EF4-FFF2-40B4-BE49-F238E27FC236}">
                <a16:creationId xmlns:a16="http://schemas.microsoft.com/office/drawing/2014/main" id="{3E50B54E-96F1-696E-CE91-10A4D7E0EF81}"/>
              </a:ext>
            </a:extLst>
          </p:cNvPr>
          <p:cNvSpPr txBox="1"/>
          <p:nvPr/>
        </p:nvSpPr>
        <p:spPr>
          <a:xfrm>
            <a:off x="809597" y="3406169"/>
            <a:ext cx="2679185" cy="646331"/>
          </a:xfrm>
          <a:prstGeom prst="rect">
            <a:avLst/>
          </a:prstGeom>
          <a:noFill/>
        </p:spPr>
        <p:txBody>
          <a:bodyPr wrap="square">
            <a:spAutoFit/>
          </a:bodyPr>
          <a:lstStyle/>
          <a:p>
            <a:pPr marL="228600" indent="-228600">
              <a:lnSpc>
                <a:spcPct val="90000"/>
              </a:lnSpc>
              <a:spcBef>
                <a:spcPts val="1000"/>
              </a:spcBef>
              <a:buFont typeface="Arial" panose="020B0604020202020204" pitchFamily="34" charset="0"/>
              <a:buChar char="•"/>
            </a:pPr>
            <a:r>
              <a:rPr lang="en-US" sz="2000" dirty="0">
                <a:solidFill>
                  <a:schemeClr val="bg1">
                    <a:lumMod val="85000"/>
                  </a:schemeClr>
                </a:solidFill>
              </a:rPr>
              <a:t>Place part in assembly</a:t>
            </a:r>
          </a:p>
        </p:txBody>
      </p:sp>
      <p:sp>
        <p:nvSpPr>
          <p:cNvPr id="5" name="Tekstfelt 4">
            <a:extLst>
              <a:ext uri="{FF2B5EF4-FFF2-40B4-BE49-F238E27FC236}">
                <a16:creationId xmlns:a16="http://schemas.microsoft.com/office/drawing/2014/main" id="{01E9660C-AF00-10C2-A090-6AE8D60F099B}"/>
              </a:ext>
            </a:extLst>
          </p:cNvPr>
          <p:cNvSpPr txBox="1"/>
          <p:nvPr/>
        </p:nvSpPr>
        <p:spPr>
          <a:xfrm>
            <a:off x="809598" y="4348595"/>
            <a:ext cx="2679185" cy="2509405"/>
          </a:xfrm>
          <a:prstGeom prst="rect">
            <a:avLst/>
          </a:prstGeom>
          <a:noFill/>
        </p:spPr>
        <p:txBody>
          <a:bodyPr wrap="square">
            <a:spAutoFit/>
          </a:bodyPr>
          <a:lstStyle/>
          <a:p>
            <a:pPr marL="228600" indent="-228600">
              <a:lnSpc>
                <a:spcPct val="90000"/>
              </a:lnSpc>
              <a:spcBef>
                <a:spcPts val="1000"/>
              </a:spcBef>
              <a:buFont typeface="Arial" panose="020B0604020202020204" pitchFamily="34" charset="0"/>
              <a:buChar char="•"/>
            </a:pPr>
            <a:r>
              <a:rPr lang="en-US" sz="2000" dirty="0"/>
              <a:t>Create new parts in an open assembly</a:t>
            </a:r>
          </a:p>
          <a:p>
            <a:pPr marL="685800" lvl="1" indent="-228600">
              <a:lnSpc>
                <a:spcPct val="90000"/>
              </a:lnSpc>
              <a:spcBef>
                <a:spcPts val="1000"/>
              </a:spcBef>
              <a:buFont typeface="Arial" panose="020B0604020202020204" pitchFamily="34" charset="0"/>
              <a:buChar char="•"/>
            </a:pPr>
            <a:r>
              <a:rPr lang="en-US" sz="1600" dirty="0">
                <a:solidFill>
                  <a:schemeClr val="bg1">
                    <a:lumMod val="85000"/>
                  </a:schemeClr>
                </a:solidFill>
              </a:rPr>
              <a:t>Create a workpiece on the machine base</a:t>
            </a:r>
          </a:p>
          <a:p>
            <a:pPr marL="685800" lvl="1" indent="-228600">
              <a:lnSpc>
                <a:spcPct val="90000"/>
              </a:lnSpc>
              <a:spcBef>
                <a:spcPts val="1000"/>
              </a:spcBef>
              <a:buFont typeface="Arial" panose="020B0604020202020204" pitchFamily="34" charset="0"/>
              <a:buChar char="•"/>
            </a:pPr>
            <a:r>
              <a:rPr lang="en-US" sz="1600" dirty="0"/>
              <a:t>Navigating between parts in assembly</a:t>
            </a:r>
          </a:p>
        </p:txBody>
      </p:sp>
      <p:pic>
        <p:nvPicPr>
          <p:cNvPr id="6" name="Billede 7">
            <a:extLst>
              <a:ext uri="{FF2B5EF4-FFF2-40B4-BE49-F238E27FC236}">
                <a16:creationId xmlns:a16="http://schemas.microsoft.com/office/drawing/2014/main" id="{F28455E8-D35B-9C7F-9604-11E03495D80B}"/>
              </a:ext>
            </a:extLst>
          </p:cNvPr>
          <p:cNvPicPr>
            <a:picLocks noChangeAspect="1"/>
          </p:cNvPicPr>
          <p:nvPr/>
        </p:nvPicPr>
        <p:blipFill>
          <a:blip r:embed="rId2"/>
          <a:srcRect/>
          <a:stretch/>
        </p:blipFill>
        <p:spPr>
          <a:xfrm>
            <a:off x="3480992" y="2653261"/>
            <a:ext cx="6808620" cy="3897225"/>
          </a:xfrm>
          <a:prstGeom prst="rect">
            <a:avLst/>
          </a:prstGeom>
        </p:spPr>
      </p:pic>
      <p:sp>
        <p:nvSpPr>
          <p:cNvPr id="7" name="Tekstfelt 11">
            <a:extLst>
              <a:ext uri="{FF2B5EF4-FFF2-40B4-BE49-F238E27FC236}">
                <a16:creationId xmlns:a16="http://schemas.microsoft.com/office/drawing/2014/main" id="{C001E249-E22E-D7AD-45B2-45600A65E30C}"/>
              </a:ext>
            </a:extLst>
          </p:cNvPr>
          <p:cNvSpPr txBox="1"/>
          <p:nvPr/>
        </p:nvSpPr>
        <p:spPr>
          <a:xfrm>
            <a:off x="3517385" y="1854744"/>
            <a:ext cx="7098840" cy="369332"/>
          </a:xfrm>
          <a:prstGeom prst="rect">
            <a:avLst/>
          </a:prstGeom>
          <a:noFill/>
        </p:spPr>
        <p:txBody>
          <a:bodyPr wrap="square" rtlCol="0">
            <a:spAutoFit/>
          </a:bodyPr>
          <a:lstStyle/>
          <a:p>
            <a:r>
              <a:rPr lang="en-US" dirty="0"/>
              <a:t>Now the new part is created inside the assembly. </a:t>
            </a:r>
          </a:p>
        </p:txBody>
      </p:sp>
      <p:sp>
        <p:nvSpPr>
          <p:cNvPr id="8" name="Tekstfelt 9">
            <a:extLst>
              <a:ext uri="{FF2B5EF4-FFF2-40B4-BE49-F238E27FC236}">
                <a16:creationId xmlns:a16="http://schemas.microsoft.com/office/drawing/2014/main" id="{6C77C3A0-7847-D34B-127E-DD066BD5FC28}"/>
              </a:ext>
            </a:extLst>
          </p:cNvPr>
          <p:cNvSpPr txBox="1"/>
          <p:nvPr/>
        </p:nvSpPr>
        <p:spPr>
          <a:xfrm>
            <a:off x="10230776" y="2864149"/>
            <a:ext cx="1828700" cy="2677656"/>
          </a:xfrm>
          <a:prstGeom prst="rect">
            <a:avLst/>
          </a:prstGeom>
          <a:noFill/>
        </p:spPr>
        <p:txBody>
          <a:bodyPr wrap="square" rtlCol="0">
            <a:spAutoFit/>
          </a:bodyPr>
          <a:lstStyle/>
          <a:p>
            <a:r>
              <a:rPr lang="en-US" sz="1200" dirty="0"/>
              <a:t>Notice the new branch on the project tree.</a:t>
            </a:r>
          </a:p>
          <a:p>
            <a:endParaRPr lang="en-US" sz="1200" dirty="0"/>
          </a:p>
          <a:p>
            <a:r>
              <a:rPr lang="en-US" sz="1200" dirty="0"/>
              <a:t>And notice that the new background of the new part is white, while the rest of the project tree is grayed out. This means that the new part </a:t>
            </a:r>
            <a:r>
              <a:rPr lang="en-US" sz="1200" i="1" dirty="0"/>
              <a:t>“Workpiece”</a:t>
            </a:r>
            <a:r>
              <a:rPr lang="en-US" sz="1200" dirty="0"/>
              <a:t> is open and the rest of the assembly is deactivated.</a:t>
            </a:r>
          </a:p>
        </p:txBody>
      </p:sp>
      <p:cxnSp>
        <p:nvCxnSpPr>
          <p:cNvPr id="9" name="Lige pilforbindelse 13">
            <a:extLst>
              <a:ext uri="{FF2B5EF4-FFF2-40B4-BE49-F238E27FC236}">
                <a16:creationId xmlns:a16="http://schemas.microsoft.com/office/drawing/2014/main" id="{3E429BAD-626A-1E58-7B13-80FC53E20094}"/>
              </a:ext>
            </a:extLst>
          </p:cNvPr>
          <p:cNvCxnSpPr>
            <a:cxnSpLocks/>
          </p:cNvCxnSpPr>
          <p:nvPr/>
        </p:nvCxnSpPr>
        <p:spPr>
          <a:xfrm flipH="1">
            <a:off x="4116605" y="3406169"/>
            <a:ext cx="6208165" cy="593935"/>
          </a:xfrm>
          <a:prstGeom prst="straightConnector1">
            <a:avLst/>
          </a:prstGeom>
          <a:ln>
            <a:tailEnd type="triangle"/>
          </a:ln>
        </p:spPr>
        <p:style>
          <a:lnRef idx="1">
            <a:schemeClr val="accent5"/>
          </a:lnRef>
          <a:fillRef idx="0">
            <a:schemeClr val="accent5"/>
          </a:fillRef>
          <a:effectRef idx="0">
            <a:schemeClr val="accent5"/>
          </a:effectRef>
          <a:fontRef idx="minor">
            <a:schemeClr val="tx1"/>
          </a:fontRef>
        </p:style>
      </p:cxnSp>
    </p:spTree>
    <p:extLst>
      <p:ext uri="{BB962C8B-B14F-4D97-AF65-F5344CB8AC3E}">
        <p14:creationId xmlns:p14="http://schemas.microsoft.com/office/powerpoint/2010/main" val="88997564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3EB535A-34D9-90CC-48E1-C2857B2EA0B3}"/>
              </a:ext>
            </a:extLst>
          </p:cNvPr>
          <p:cNvSpPr>
            <a:spLocks noGrp="1"/>
          </p:cNvSpPr>
          <p:nvPr>
            <p:ph type="title"/>
          </p:nvPr>
        </p:nvSpPr>
        <p:spPr/>
        <p:txBody>
          <a:bodyPr/>
          <a:lstStyle/>
          <a:p>
            <a:r>
              <a:rPr lang="de-DE" dirty="0" err="1"/>
              <a:t>Assemblies</a:t>
            </a:r>
            <a:endParaRPr lang="de-DE" dirty="0"/>
          </a:p>
        </p:txBody>
      </p:sp>
      <p:sp>
        <p:nvSpPr>
          <p:cNvPr id="3" name="Tekstfelt 1">
            <a:extLst>
              <a:ext uri="{FF2B5EF4-FFF2-40B4-BE49-F238E27FC236}">
                <a16:creationId xmlns:a16="http://schemas.microsoft.com/office/drawing/2014/main" id="{2D04DE81-8DC7-1DE7-0594-6C77DBEC45FC}"/>
              </a:ext>
            </a:extLst>
          </p:cNvPr>
          <p:cNvSpPr txBox="1"/>
          <p:nvPr/>
        </p:nvSpPr>
        <p:spPr>
          <a:xfrm>
            <a:off x="838200" y="2113905"/>
            <a:ext cx="2679185" cy="1217769"/>
          </a:xfrm>
          <a:prstGeom prst="rect">
            <a:avLst/>
          </a:prstGeom>
          <a:noFill/>
        </p:spPr>
        <p:txBody>
          <a:bodyPr wrap="square" rtlCol="0">
            <a:spAutoFit/>
          </a:bodyPr>
          <a:lstStyle/>
          <a:p>
            <a:pPr marL="228600" indent="-228600">
              <a:lnSpc>
                <a:spcPct val="90000"/>
              </a:lnSpc>
              <a:spcBef>
                <a:spcPts val="1000"/>
              </a:spcBef>
              <a:buFont typeface="Arial" panose="020B0604020202020204" pitchFamily="34" charset="0"/>
              <a:buChar char="•"/>
            </a:pPr>
            <a:r>
              <a:rPr lang="da-DK" sz="2000" dirty="0" err="1">
                <a:solidFill>
                  <a:schemeClr val="bg1">
                    <a:lumMod val="85000"/>
                  </a:schemeClr>
                </a:solidFill>
              </a:rPr>
              <a:t>Create</a:t>
            </a:r>
            <a:r>
              <a:rPr lang="da-DK" sz="2000" dirty="0">
                <a:solidFill>
                  <a:schemeClr val="bg1">
                    <a:lumMod val="85000"/>
                  </a:schemeClr>
                </a:solidFill>
              </a:rPr>
              <a:t> Assembly file</a:t>
            </a:r>
          </a:p>
          <a:p>
            <a:pPr marL="685800" lvl="1" indent="-228600">
              <a:lnSpc>
                <a:spcPct val="90000"/>
              </a:lnSpc>
              <a:spcBef>
                <a:spcPts val="1000"/>
              </a:spcBef>
              <a:buFont typeface="Arial" panose="020B0604020202020204" pitchFamily="34" charset="0"/>
              <a:buChar char="•"/>
            </a:pPr>
            <a:r>
              <a:rPr lang="da-DK" sz="1600" dirty="0" err="1">
                <a:solidFill>
                  <a:schemeClr val="bg1">
                    <a:lumMod val="85000"/>
                  </a:schemeClr>
                </a:solidFill>
              </a:rPr>
              <a:t>Name</a:t>
            </a:r>
            <a:r>
              <a:rPr lang="da-DK" sz="1600" dirty="0">
                <a:solidFill>
                  <a:schemeClr val="bg1">
                    <a:lumMod val="85000"/>
                  </a:schemeClr>
                </a:solidFill>
              </a:rPr>
              <a:t> the </a:t>
            </a:r>
            <a:r>
              <a:rPr lang="da-DK" sz="1600" dirty="0" err="1">
                <a:solidFill>
                  <a:schemeClr val="bg1">
                    <a:lumMod val="85000"/>
                  </a:schemeClr>
                </a:solidFill>
              </a:rPr>
              <a:t>assembly</a:t>
            </a:r>
            <a:endParaRPr lang="da-DK" sz="1600" dirty="0">
              <a:solidFill>
                <a:schemeClr val="bg1">
                  <a:lumMod val="85000"/>
                </a:schemeClr>
              </a:solidFill>
            </a:endParaRPr>
          </a:p>
        </p:txBody>
      </p:sp>
      <p:sp>
        <p:nvSpPr>
          <p:cNvPr id="4" name="Tekstfelt 2">
            <a:extLst>
              <a:ext uri="{FF2B5EF4-FFF2-40B4-BE49-F238E27FC236}">
                <a16:creationId xmlns:a16="http://schemas.microsoft.com/office/drawing/2014/main" id="{658E29AE-C1EE-A9AB-9F7C-3B75AFCC5EFD}"/>
              </a:ext>
            </a:extLst>
          </p:cNvPr>
          <p:cNvSpPr txBox="1"/>
          <p:nvPr/>
        </p:nvSpPr>
        <p:spPr>
          <a:xfrm>
            <a:off x="809597" y="3406169"/>
            <a:ext cx="2679185" cy="646331"/>
          </a:xfrm>
          <a:prstGeom prst="rect">
            <a:avLst/>
          </a:prstGeom>
          <a:noFill/>
        </p:spPr>
        <p:txBody>
          <a:bodyPr wrap="square">
            <a:spAutoFit/>
          </a:bodyPr>
          <a:lstStyle/>
          <a:p>
            <a:pPr marL="228600" indent="-228600">
              <a:lnSpc>
                <a:spcPct val="90000"/>
              </a:lnSpc>
              <a:spcBef>
                <a:spcPts val="1000"/>
              </a:spcBef>
              <a:buFont typeface="Arial" panose="020B0604020202020204" pitchFamily="34" charset="0"/>
              <a:buChar char="•"/>
            </a:pPr>
            <a:r>
              <a:rPr lang="en-US" sz="2000" dirty="0">
                <a:solidFill>
                  <a:schemeClr val="bg1">
                    <a:lumMod val="85000"/>
                  </a:schemeClr>
                </a:solidFill>
              </a:rPr>
              <a:t>Place part in assembly</a:t>
            </a:r>
          </a:p>
        </p:txBody>
      </p:sp>
      <p:sp>
        <p:nvSpPr>
          <p:cNvPr id="5" name="Tekstfelt 4">
            <a:extLst>
              <a:ext uri="{FF2B5EF4-FFF2-40B4-BE49-F238E27FC236}">
                <a16:creationId xmlns:a16="http://schemas.microsoft.com/office/drawing/2014/main" id="{B867C568-4CBD-9FD6-7A3F-47C7B5707727}"/>
              </a:ext>
            </a:extLst>
          </p:cNvPr>
          <p:cNvSpPr txBox="1"/>
          <p:nvPr/>
        </p:nvSpPr>
        <p:spPr>
          <a:xfrm>
            <a:off x="809598" y="4348595"/>
            <a:ext cx="2679185" cy="2509405"/>
          </a:xfrm>
          <a:prstGeom prst="rect">
            <a:avLst/>
          </a:prstGeom>
          <a:noFill/>
        </p:spPr>
        <p:txBody>
          <a:bodyPr wrap="square">
            <a:spAutoFit/>
          </a:bodyPr>
          <a:lstStyle/>
          <a:p>
            <a:pPr marL="228600" indent="-228600">
              <a:lnSpc>
                <a:spcPct val="90000"/>
              </a:lnSpc>
              <a:spcBef>
                <a:spcPts val="1000"/>
              </a:spcBef>
              <a:buFont typeface="Arial" panose="020B0604020202020204" pitchFamily="34" charset="0"/>
              <a:buChar char="•"/>
            </a:pPr>
            <a:r>
              <a:rPr lang="en-US" sz="2000" dirty="0"/>
              <a:t>Create new parts in an open assembly</a:t>
            </a:r>
          </a:p>
          <a:p>
            <a:pPr marL="685800" lvl="1" indent="-228600">
              <a:lnSpc>
                <a:spcPct val="90000"/>
              </a:lnSpc>
              <a:spcBef>
                <a:spcPts val="1000"/>
              </a:spcBef>
              <a:buFont typeface="Arial" panose="020B0604020202020204" pitchFamily="34" charset="0"/>
              <a:buChar char="•"/>
            </a:pPr>
            <a:r>
              <a:rPr lang="en-US" sz="1600" dirty="0"/>
              <a:t>Create a workpiece on the machine base</a:t>
            </a:r>
          </a:p>
          <a:p>
            <a:pPr marL="685800" lvl="1" indent="-228600">
              <a:lnSpc>
                <a:spcPct val="90000"/>
              </a:lnSpc>
              <a:spcBef>
                <a:spcPts val="1000"/>
              </a:spcBef>
              <a:buFont typeface="Arial" panose="020B0604020202020204" pitchFamily="34" charset="0"/>
              <a:buChar char="•"/>
            </a:pPr>
            <a:r>
              <a:rPr lang="en-US" sz="1600" dirty="0"/>
              <a:t>Navigating between parts in assembly</a:t>
            </a:r>
          </a:p>
        </p:txBody>
      </p:sp>
      <p:pic>
        <p:nvPicPr>
          <p:cNvPr id="6" name="Billede 7">
            <a:extLst>
              <a:ext uri="{FF2B5EF4-FFF2-40B4-BE49-F238E27FC236}">
                <a16:creationId xmlns:a16="http://schemas.microsoft.com/office/drawing/2014/main" id="{8BFD2668-6EE8-FCDD-0E74-4E891C7FC253}"/>
              </a:ext>
            </a:extLst>
          </p:cNvPr>
          <p:cNvPicPr>
            <a:picLocks noChangeAspect="1"/>
          </p:cNvPicPr>
          <p:nvPr/>
        </p:nvPicPr>
        <p:blipFill>
          <a:blip r:embed="rId2"/>
          <a:srcRect/>
          <a:stretch/>
        </p:blipFill>
        <p:spPr>
          <a:xfrm>
            <a:off x="3480992" y="2665121"/>
            <a:ext cx="6808620" cy="3873504"/>
          </a:xfrm>
          <a:prstGeom prst="rect">
            <a:avLst/>
          </a:prstGeom>
        </p:spPr>
      </p:pic>
      <p:sp>
        <p:nvSpPr>
          <p:cNvPr id="7" name="Tekstfelt 11">
            <a:extLst>
              <a:ext uri="{FF2B5EF4-FFF2-40B4-BE49-F238E27FC236}">
                <a16:creationId xmlns:a16="http://schemas.microsoft.com/office/drawing/2014/main" id="{796E6D49-2703-CFDA-B375-BD4A44565235}"/>
              </a:ext>
            </a:extLst>
          </p:cNvPr>
          <p:cNvSpPr txBox="1"/>
          <p:nvPr/>
        </p:nvSpPr>
        <p:spPr>
          <a:xfrm>
            <a:off x="3517385" y="1854744"/>
            <a:ext cx="7098840" cy="369332"/>
          </a:xfrm>
          <a:prstGeom prst="rect">
            <a:avLst/>
          </a:prstGeom>
          <a:noFill/>
        </p:spPr>
        <p:txBody>
          <a:bodyPr wrap="square" rtlCol="0">
            <a:spAutoFit/>
          </a:bodyPr>
          <a:lstStyle/>
          <a:p>
            <a:r>
              <a:rPr lang="en-US" dirty="0"/>
              <a:t>Now the new part is created inside the assembly. </a:t>
            </a:r>
          </a:p>
        </p:txBody>
      </p:sp>
      <p:sp>
        <p:nvSpPr>
          <p:cNvPr id="8" name="Tekstfelt 18">
            <a:extLst>
              <a:ext uri="{FF2B5EF4-FFF2-40B4-BE49-F238E27FC236}">
                <a16:creationId xmlns:a16="http://schemas.microsoft.com/office/drawing/2014/main" id="{B87A51D8-4A6B-674F-680C-FAC96EAD2604}"/>
              </a:ext>
            </a:extLst>
          </p:cNvPr>
          <p:cNvSpPr txBox="1"/>
          <p:nvPr/>
        </p:nvSpPr>
        <p:spPr>
          <a:xfrm>
            <a:off x="10254454" y="4123961"/>
            <a:ext cx="1828700" cy="830997"/>
          </a:xfrm>
          <a:prstGeom prst="rect">
            <a:avLst/>
          </a:prstGeom>
          <a:noFill/>
        </p:spPr>
        <p:txBody>
          <a:bodyPr wrap="square" rtlCol="0">
            <a:spAutoFit/>
          </a:bodyPr>
          <a:lstStyle/>
          <a:p>
            <a:r>
              <a:rPr lang="en-US" sz="1200" dirty="0"/>
              <a:t>To close the new part and reactivate the entire assembly, press </a:t>
            </a:r>
            <a:r>
              <a:rPr lang="en-US" sz="1200" i="1" dirty="0"/>
              <a:t>“Return”</a:t>
            </a:r>
          </a:p>
        </p:txBody>
      </p:sp>
      <p:sp>
        <p:nvSpPr>
          <p:cNvPr id="9" name="Tekstfelt 5">
            <a:extLst>
              <a:ext uri="{FF2B5EF4-FFF2-40B4-BE49-F238E27FC236}">
                <a16:creationId xmlns:a16="http://schemas.microsoft.com/office/drawing/2014/main" id="{20A62BF1-D9AF-3361-99AE-1CF71EB8CBC5}"/>
              </a:ext>
            </a:extLst>
          </p:cNvPr>
          <p:cNvSpPr txBox="1"/>
          <p:nvPr/>
        </p:nvSpPr>
        <p:spPr>
          <a:xfrm>
            <a:off x="10254454" y="2788537"/>
            <a:ext cx="1828700" cy="830997"/>
          </a:xfrm>
          <a:prstGeom prst="rect">
            <a:avLst/>
          </a:prstGeom>
          <a:noFill/>
        </p:spPr>
        <p:txBody>
          <a:bodyPr wrap="square" rtlCol="0">
            <a:spAutoFit/>
          </a:bodyPr>
          <a:lstStyle/>
          <a:p>
            <a:r>
              <a:rPr lang="en-US" sz="1200" dirty="0"/>
              <a:t>Now you can start designing the part, by placing a 2D sketch on a plane or on a surface</a:t>
            </a:r>
            <a:endParaRPr lang="en-US" sz="1200" i="1" dirty="0"/>
          </a:p>
        </p:txBody>
      </p:sp>
    </p:spTree>
    <p:extLst>
      <p:ext uri="{BB962C8B-B14F-4D97-AF65-F5344CB8AC3E}">
        <p14:creationId xmlns:p14="http://schemas.microsoft.com/office/powerpoint/2010/main" val="92764452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374E3FD-7D0A-E64E-21D9-EDB39773BDD5}"/>
              </a:ext>
            </a:extLst>
          </p:cNvPr>
          <p:cNvSpPr>
            <a:spLocks noGrp="1"/>
          </p:cNvSpPr>
          <p:nvPr>
            <p:ph type="title"/>
          </p:nvPr>
        </p:nvSpPr>
        <p:spPr/>
        <p:txBody>
          <a:bodyPr/>
          <a:lstStyle/>
          <a:p>
            <a:endParaRPr lang="de-DE"/>
          </a:p>
        </p:txBody>
      </p:sp>
      <p:sp>
        <p:nvSpPr>
          <p:cNvPr id="3" name="Inhaltsplatzhalter 2">
            <a:extLst>
              <a:ext uri="{FF2B5EF4-FFF2-40B4-BE49-F238E27FC236}">
                <a16:creationId xmlns:a16="http://schemas.microsoft.com/office/drawing/2014/main" id="{E7CE7252-5958-270A-A1B2-CB43E23C0972}"/>
              </a:ext>
            </a:extLst>
          </p:cNvPr>
          <p:cNvSpPr>
            <a:spLocks noGrp="1"/>
          </p:cNvSpPr>
          <p:nvPr>
            <p:ph sz="half" idx="1"/>
          </p:nvPr>
        </p:nvSpPr>
        <p:spPr/>
        <p:txBody>
          <a:bodyPr>
            <a:normAutofit fontScale="85000" lnSpcReduction="10000"/>
          </a:bodyPr>
          <a:lstStyle/>
          <a:p>
            <a:endParaRPr lang="de-DE"/>
          </a:p>
        </p:txBody>
      </p:sp>
      <p:sp>
        <p:nvSpPr>
          <p:cNvPr id="5" name="Pladsholder til indhold 3">
            <a:extLst>
              <a:ext uri="{FF2B5EF4-FFF2-40B4-BE49-F238E27FC236}">
                <a16:creationId xmlns:a16="http://schemas.microsoft.com/office/drawing/2014/main" id="{6E3E551D-1104-0DA4-8AB1-F28E4DA1D3C5}"/>
              </a:ext>
            </a:extLst>
          </p:cNvPr>
          <p:cNvSpPr>
            <a:spLocks noGrp="1"/>
          </p:cNvSpPr>
          <p:nvPr>
            <p:ph sz="half" idx="2"/>
          </p:nvPr>
        </p:nvSpPr>
        <p:spPr>
          <a:xfrm>
            <a:off x="6172200" y="1825625"/>
            <a:ext cx="5181600" cy="4351338"/>
          </a:xfrm>
        </p:spPr>
        <p:txBody>
          <a:bodyPr rtlCol="0">
            <a:normAutofit fontScale="85000" lnSpcReduction="10000"/>
          </a:bodyPr>
          <a:lstStyle/>
          <a:p>
            <a:pPr rtl="0"/>
            <a:r>
              <a:rPr lang="en-US" b="0" i="0" dirty="0">
                <a:solidFill>
                  <a:srgbClr val="242424"/>
                </a:solidFill>
                <a:effectLst/>
                <a:latin typeface="Segoe UI" panose="020B0502040204020203" pitchFamily="34" charset="0"/>
              </a:rPr>
              <a:t>The Digital Twin consist of a simple 3D model that has been equipped </a:t>
            </a:r>
            <a:r>
              <a:rPr lang="en-US" dirty="0">
                <a:solidFill>
                  <a:srgbClr val="242424"/>
                </a:solidFill>
                <a:latin typeface="Segoe UI" panose="020B0502040204020203" pitchFamily="34" charset="0"/>
              </a:rPr>
              <a:t>with advanced physical properties.</a:t>
            </a:r>
          </a:p>
          <a:p>
            <a:pPr rtl="0"/>
            <a:r>
              <a:rPr lang="en-US" dirty="0">
                <a:solidFill>
                  <a:srgbClr val="242424"/>
                </a:solidFill>
                <a:latin typeface="Segoe UI" panose="020B0502040204020203" pitchFamily="34" charset="0"/>
              </a:rPr>
              <a:t>The Digital twin also has an interface of mutual communication with the physical Machine.</a:t>
            </a:r>
          </a:p>
          <a:p>
            <a:pPr rtl="0"/>
            <a:r>
              <a:rPr lang="en-US" dirty="0">
                <a:solidFill>
                  <a:srgbClr val="242424"/>
                </a:solidFill>
                <a:latin typeface="Segoe UI" panose="020B0502040204020203" pitchFamily="34" charset="0"/>
              </a:rPr>
              <a:t>In this course we are going to focus on building the 3D model in Inventor.</a:t>
            </a:r>
          </a:p>
          <a:p>
            <a:pPr rtl="0"/>
            <a:r>
              <a:rPr lang="en-US" dirty="0">
                <a:solidFill>
                  <a:srgbClr val="242424"/>
                </a:solidFill>
                <a:latin typeface="Segoe UI" panose="020B0502040204020203" pitchFamily="34" charset="0"/>
              </a:rPr>
              <a:t>When the 3D model is finished, it will be exported to Siemens NX, where the physical properties will be added to the twin.</a:t>
            </a:r>
            <a:endParaRPr lang="da-DK" dirty="0"/>
          </a:p>
        </p:txBody>
      </p:sp>
      <p:pic>
        <p:nvPicPr>
          <p:cNvPr id="6" name="Pladsholder til billede 7">
            <a:extLst>
              <a:ext uri="{FF2B5EF4-FFF2-40B4-BE49-F238E27FC236}">
                <a16:creationId xmlns:a16="http://schemas.microsoft.com/office/drawing/2014/main" id="{2A1ED41A-61D8-5C74-21EB-77E341F47DD4}"/>
              </a:ext>
            </a:extLst>
          </p:cNvPr>
          <p:cNvPicPr>
            <a:picLocks noChangeAspect="1"/>
          </p:cNvPicPr>
          <p:nvPr/>
        </p:nvPicPr>
        <p:blipFill>
          <a:blip r:embed="rId2"/>
          <a:srcRect t="9769" b="9769"/>
          <a:stretch/>
        </p:blipFill>
        <p:spPr>
          <a:xfrm>
            <a:off x="284164" y="2542005"/>
            <a:ext cx="5221224" cy="3447288"/>
          </a:xfrm>
          <a:prstGeom prst="rect">
            <a:avLst/>
          </a:prstGeom>
          <a:noFill/>
        </p:spPr>
      </p:pic>
      <p:pic>
        <p:nvPicPr>
          <p:cNvPr id="7" name="Pladsholder til billede 6" descr="Et billede, der indeholder symbol, tekst, skærmbillede, Font/skrifttype&#10;&#10;Automatisk genereret beskrivelse">
            <a:extLst>
              <a:ext uri="{FF2B5EF4-FFF2-40B4-BE49-F238E27FC236}">
                <a16:creationId xmlns:a16="http://schemas.microsoft.com/office/drawing/2014/main" id="{D65E04EB-F15C-AC94-3504-1F689C4F1A82}"/>
              </a:ext>
            </a:extLst>
          </p:cNvPr>
          <p:cNvPicPr>
            <a:picLocks noChangeAspect="1"/>
          </p:cNvPicPr>
          <p:nvPr/>
        </p:nvPicPr>
        <p:blipFill>
          <a:blip r:embed="rId3"/>
          <a:srcRect l="1041" r="1041"/>
          <a:stretch>
            <a:fillRect/>
          </a:stretch>
        </p:blipFill>
        <p:spPr>
          <a:xfrm>
            <a:off x="284164" y="301626"/>
            <a:ext cx="2136874" cy="2176880"/>
          </a:xfrm>
          <a:prstGeom prst="rect">
            <a:avLst/>
          </a:prstGeom>
        </p:spPr>
      </p:pic>
      <p:pic>
        <p:nvPicPr>
          <p:cNvPr id="8" name="Pladsholder til billede 12" descr="Et billede, der indeholder Grafik, Font/skrifttype, logo, grafisk design">
            <a:extLst>
              <a:ext uri="{FF2B5EF4-FFF2-40B4-BE49-F238E27FC236}">
                <a16:creationId xmlns:a16="http://schemas.microsoft.com/office/drawing/2014/main" id="{CB503F6E-59CD-DF1F-16DF-A16CFC554D72}"/>
              </a:ext>
            </a:extLst>
          </p:cNvPr>
          <p:cNvPicPr>
            <a:picLocks noChangeAspect="1"/>
          </p:cNvPicPr>
          <p:nvPr/>
        </p:nvPicPr>
        <p:blipFill>
          <a:blip r:embed="rId4"/>
          <a:srcRect l="2546" r="2546"/>
          <a:stretch>
            <a:fillRect/>
          </a:stretch>
        </p:blipFill>
        <p:spPr>
          <a:xfrm>
            <a:off x="3044825" y="301626"/>
            <a:ext cx="2138253" cy="2176880"/>
          </a:xfrm>
          <a:prstGeom prst="rect">
            <a:avLst/>
          </a:prstGeom>
        </p:spPr>
      </p:pic>
    </p:spTree>
    <p:extLst>
      <p:ext uri="{BB962C8B-B14F-4D97-AF65-F5344CB8AC3E}">
        <p14:creationId xmlns:p14="http://schemas.microsoft.com/office/powerpoint/2010/main" val="277192576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B7D52F-A9AB-213E-5782-034348C45B06}"/>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BB69FEF2-EB7A-79A7-4F76-209B040CB857}"/>
              </a:ext>
            </a:extLst>
          </p:cNvPr>
          <p:cNvSpPr>
            <a:spLocks noGrp="1"/>
          </p:cNvSpPr>
          <p:nvPr>
            <p:ph type="title"/>
          </p:nvPr>
        </p:nvSpPr>
        <p:spPr/>
        <p:txBody>
          <a:bodyPr/>
          <a:lstStyle/>
          <a:p>
            <a:r>
              <a:rPr lang="da-DK" spc="400" dirty="0">
                <a:latin typeface="+mn-lt"/>
              </a:rPr>
              <a:t>Subassemblies </a:t>
            </a:r>
            <a:br>
              <a:rPr lang="da-DK" spc="400" dirty="0">
                <a:latin typeface="+mn-lt"/>
              </a:rPr>
            </a:br>
            <a:r>
              <a:rPr lang="da-DK" spc="400" dirty="0">
                <a:latin typeface="+mn-lt"/>
              </a:rPr>
              <a:t>&amp;</a:t>
            </a:r>
            <a:br>
              <a:rPr lang="da-DK" spc="400" dirty="0">
                <a:latin typeface="+mn-lt"/>
              </a:rPr>
            </a:br>
            <a:r>
              <a:rPr lang="da-DK" spc="400" dirty="0">
                <a:latin typeface="+mn-lt"/>
              </a:rPr>
              <a:t>Relationships</a:t>
            </a:r>
            <a:r>
              <a:rPr lang="de-DE" dirty="0"/>
              <a:t> (Video 3)</a:t>
            </a:r>
          </a:p>
        </p:txBody>
      </p:sp>
      <p:sp>
        <p:nvSpPr>
          <p:cNvPr id="3" name="Textplatzhalter 2">
            <a:extLst>
              <a:ext uri="{FF2B5EF4-FFF2-40B4-BE49-F238E27FC236}">
                <a16:creationId xmlns:a16="http://schemas.microsoft.com/office/drawing/2014/main" id="{6AF8841E-3B12-1229-3523-E8F3F9878183}"/>
              </a:ext>
            </a:extLst>
          </p:cNvPr>
          <p:cNvSpPr>
            <a:spLocks noGrp="1"/>
          </p:cNvSpPr>
          <p:nvPr>
            <p:ph type="body" idx="1"/>
          </p:nvPr>
        </p:nvSpPr>
        <p:spPr/>
        <p:txBody>
          <a:bodyPr>
            <a:normAutofit/>
          </a:bodyPr>
          <a:lstStyle/>
          <a:p>
            <a:pPr rtl="0"/>
            <a:r>
              <a:rPr lang="da-DK" dirty="0"/>
              <a:t>Creating a Pusher subassembly</a:t>
            </a:r>
          </a:p>
          <a:p>
            <a:pPr rtl="0"/>
            <a:r>
              <a:rPr lang="da-DK" dirty="0"/>
              <a:t>Connecting parts with relationships</a:t>
            </a:r>
          </a:p>
          <a:p>
            <a:pPr rtl="0"/>
            <a:r>
              <a:rPr lang="en-US" dirty="0"/>
              <a:t>Placing the subassembly in the main assembly</a:t>
            </a:r>
          </a:p>
          <a:p>
            <a:endParaRPr lang="de-DE" dirty="0"/>
          </a:p>
        </p:txBody>
      </p:sp>
    </p:spTree>
    <p:extLst>
      <p:ext uri="{BB962C8B-B14F-4D97-AF65-F5344CB8AC3E}">
        <p14:creationId xmlns:p14="http://schemas.microsoft.com/office/powerpoint/2010/main" val="375275594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2CB74AE-3728-F4FB-A6DB-FA023DE0608B}"/>
              </a:ext>
            </a:extLst>
          </p:cNvPr>
          <p:cNvSpPr>
            <a:spLocks noGrp="1"/>
          </p:cNvSpPr>
          <p:nvPr>
            <p:ph type="title"/>
          </p:nvPr>
        </p:nvSpPr>
        <p:spPr/>
        <p:txBody>
          <a:bodyPr/>
          <a:lstStyle/>
          <a:p>
            <a:r>
              <a:rPr lang="da-DK" dirty="0"/>
              <a:t>Subassemblies &amp; relationships</a:t>
            </a:r>
            <a:endParaRPr lang="de-DE" dirty="0"/>
          </a:p>
        </p:txBody>
      </p:sp>
      <p:sp>
        <p:nvSpPr>
          <p:cNvPr id="3" name="Tekstfelt 1">
            <a:extLst>
              <a:ext uri="{FF2B5EF4-FFF2-40B4-BE49-F238E27FC236}">
                <a16:creationId xmlns:a16="http://schemas.microsoft.com/office/drawing/2014/main" id="{6DF290A7-BC85-512C-51DE-B7FCC3136BA9}"/>
              </a:ext>
            </a:extLst>
          </p:cNvPr>
          <p:cNvSpPr txBox="1"/>
          <p:nvPr/>
        </p:nvSpPr>
        <p:spPr>
          <a:xfrm>
            <a:off x="838200" y="2113905"/>
            <a:ext cx="2679185" cy="1217769"/>
          </a:xfrm>
          <a:prstGeom prst="rect">
            <a:avLst/>
          </a:prstGeom>
          <a:noFill/>
        </p:spPr>
        <p:txBody>
          <a:bodyPr wrap="square" rtlCol="0">
            <a:spAutoFit/>
          </a:bodyPr>
          <a:lstStyle/>
          <a:p>
            <a:pPr marL="228600" indent="-228600">
              <a:lnSpc>
                <a:spcPct val="90000"/>
              </a:lnSpc>
              <a:spcBef>
                <a:spcPts val="1000"/>
              </a:spcBef>
              <a:buFont typeface="Arial" panose="020B0604020202020204" pitchFamily="34" charset="0"/>
              <a:buChar char="•"/>
            </a:pPr>
            <a:r>
              <a:rPr lang="da-DK" sz="2000" dirty="0" err="1"/>
              <a:t>Create</a:t>
            </a:r>
            <a:r>
              <a:rPr lang="da-DK" sz="2000" dirty="0"/>
              <a:t> a </a:t>
            </a:r>
            <a:r>
              <a:rPr lang="da-DK" sz="2000" dirty="0" err="1"/>
              <a:t>subassembly</a:t>
            </a:r>
            <a:endParaRPr lang="da-DK" sz="2000" dirty="0"/>
          </a:p>
          <a:p>
            <a:pPr marL="685800" lvl="1" indent="-228600">
              <a:lnSpc>
                <a:spcPct val="90000"/>
              </a:lnSpc>
              <a:spcBef>
                <a:spcPts val="1000"/>
              </a:spcBef>
              <a:buFont typeface="Arial" panose="020B0604020202020204" pitchFamily="34" charset="0"/>
              <a:buChar char="•"/>
            </a:pPr>
            <a:r>
              <a:rPr lang="da-DK" sz="1600" dirty="0"/>
              <a:t>Assembly </a:t>
            </a:r>
            <a:r>
              <a:rPr lang="da-DK" sz="1600" dirty="0" err="1"/>
              <a:t>inside</a:t>
            </a:r>
            <a:r>
              <a:rPr lang="da-DK" sz="1600" dirty="0"/>
              <a:t> </a:t>
            </a:r>
            <a:r>
              <a:rPr lang="da-DK" sz="1600" dirty="0" err="1"/>
              <a:t>assembly</a:t>
            </a:r>
            <a:endParaRPr lang="da-DK" sz="2000" dirty="0"/>
          </a:p>
        </p:txBody>
      </p:sp>
      <p:sp>
        <p:nvSpPr>
          <p:cNvPr id="4" name="Tekstfelt 4">
            <a:extLst>
              <a:ext uri="{FF2B5EF4-FFF2-40B4-BE49-F238E27FC236}">
                <a16:creationId xmlns:a16="http://schemas.microsoft.com/office/drawing/2014/main" id="{AD1F42F0-9232-4373-48A2-DF41F087B0DC}"/>
              </a:ext>
            </a:extLst>
          </p:cNvPr>
          <p:cNvSpPr txBox="1"/>
          <p:nvPr/>
        </p:nvSpPr>
        <p:spPr>
          <a:xfrm>
            <a:off x="805703" y="3591400"/>
            <a:ext cx="2679185" cy="1069011"/>
          </a:xfrm>
          <a:prstGeom prst="rect">
            <a:avLst/>
          </a:prstGeom>
          <a:noFill/>
        </p:spPr>
        <p:txBody>
          <a:bodyPr wrap="square">
            <a:spAutoFit/>
          </a:bodyPr>
          <a:lstStyle/>
          <a:p>
            <a:pPr marL="228600" indent="-228600">
              <a:lnSpc>
                <a:spcPct val="90000"/>
              </a:lnSpc>
              <a:spcBef>
                <a:spcPts val="1000"/>
              </a:spcBef>
              <a:buFont typeface="Arial" panose="020B0604020202020204" pitchFamily="34" charset="0"/>
              <a:buChar char="•"/>
            </a:pPr>
            <a:r>
              <a:rPr lang="en-US" sz="2000" dirty="0">
                <a:solidFill>
                  <a:schemeClr val="bg1">
                    <a:lumMod val="85000"/>
                  </a:schemeClr>
                </a:solidFill>
              </a:rPr>
              <a:t>Relationships</a:t>
            </a:r>
          </a:p>
          <a:p>
            <a:pPr marL="685800" lvl="1" indent="-228600">
              <a:lnSpc>
                <a:spcPct val="90000"/>
              </a:lnSpc>
              <a:spcBef>
                <a:spcPts val="1000"/>
              </a:spcBef>
              <a:buFont typeface="Arial" panose="020B0604020202020204" pitchFamily="34" charset="0"/>
              <a:buChar char="•"/>
            </a:pPr>
            <a:r>
              <a:rPr lang="en-US" sz="1600" dirty="0">
                <a:solidFill>
                  <a:schemeClr val="bg1">
                    <a:lumMod val="85000"/>
                  </a:schemeClr>
                </a:solidFill>
              </a:rPr>
              <a:t>Joints</a:t>
            </a:r>
          </a:p>
          <a:p>
            <a:pPr marL="685800" lvl="1" indent="-228600">
              <a:lnSpc>
                <a:spcPct val="90000"/>
              </a:lnSpc>
              <a:spcBef>
                <a:spcPts val="1000"/>
              </a:spcBef>
              <a:buFont typeface="Arial" panose="020B0604020202020204" pitchFamily="34" charset="0"/>
              <a:buChar char="•"/>
            </a:pPr>
            <a:r>
              <a:rPr lang="en-US" sz="1600" dirty="0">
                <a:solidFill>
                  <a:schemeClr val="bg1">
                    <a:lumMod val="85000"/>
                  </a:schemeClr>
                </a:solidFill>
              </a:rPr>
              <a:t>Constrains</a:t>
            </a:r>
          </a:p>
        </p:txBody>
      </p:sp>
      <p:sp>
        <p:nvSpPr>
          <p:cNvPr id="5" name="Tekstfelt 11">
            <a:extLst>
              <a:ext uri="{FF2B5EF4-FFF2-40B4-BE49-F238E27FC236}">
                <a16:creationId xmlns:a16="http://schemas.microsoft.com/office/drawing/2014/main" id="{04AFB3B7-DFC2-9EEB-EE1D-415D68CD57FC}"/>
              </a:ext>
            </a:extLst>
          </p:cNvPr>
          <p:cNvSpPr txBox="1"/>
          <p:nvPr/>
        </p:nvSpPr>
        <p:spPr>
          <a:xfrm>
            <a:off x="3517385" y="1854744"/>
            <a:ext cx="7098840" cy="923330"/>
          </a:xfrm>
          <a:prstGeom prst="rect">
            <a:avLst/>
          </a:prstGeom>
          <a:noFill/>
        </p:spPr>
        <p:txBody>
          <a:bodyPr wrap="square" rtlCol="0">
            <a:spAutoFit/>
          </a:bodyPr>
          <a:lstStyle/>
          <a:p>
            <a:r>
              <a:rPr lang="en-US" dirty="0"/>
              <a:t>A sub assembly is just a normal assembly who lives inside a parent assembly. Subassemblies can also live inside subassemblies.</a:t>
            </a:r>
          </a:p>
        </p:txBody>
      </p:sp>
      <p:grpSp>
        <p:nvGrpSpPr>
          <p:cNvPr id="6" name="Gruppe 32">
            <a:extLst>
              <a:ext uri="{FF2B5EF4-FFF2-40B4-BE49-F238E27FC236}">
                <a16:creationId xmlns:a16="http://schemas.microsoft.com/office/drawing/2014/main" id="{923BACB4-60CA-F160-DAAE-9167AFFA52EB}"/>
              </a:ext>
            </a:extLst>
          </p:cNvPr>
          <p:cNvGrpSpPr/>
          <p:nvPr/>
        </p:nvGrpSpPr>
        <p:grpSpPr>
          <a:xfrm>
            <a:off x="5708616" y="2740127"/>
            <a:ext cx="3540666" cy="3912774"/>
            <a:chOff x="3641184" y="2783671"/>
            <a:chExt cx="3540666" cy="3912774"/>
          </a:xfrm>
        </p:grpSpPr>
        <p:pic>
          <p:nvPicPr>
            <p:cNvPr id="7" name="Billede 10">
              <a:extLst>
                <a:ext uri="{FF2B5EF4-FFF2-40B4-BE49-F238E27FC236}">
                  <a16:creationId xmlns:a16="http://schemas.microsoft.com/office/drawing/2014/main" id="{3409D689-EF77-54C5-F729-DB3BEBBDC7E0}"/>
                </a:ext>
              </a:extLst>
            </p:cNvPr>
            <p:cNvPicPr>
              <a:picLocks noChangeAspect="1"/>
            </p:cNvPicPr>
            <p:nvPr/>
          </p:nvPicPr>
          <p:blipFill>
            <a:blip r:embed="rId2"/>
            <a:stretch>
              <a:fillRect/>
            </a:stretch>
          </p:blipFill>
          <p:spPr>
            <a:xfrm>
              <a:off x="3641184" y="2783671"/>
              <a:ext cx="3540666" cy="3912774"/>
            </a:xfrm>
            <a:prstGeom prst="rect">
              <a:avLst/>
            </a:prstGeom>
          </p:spPr>
        </p:pic>
        <p:cxnSp>
          <p:nvCxnSpPr>
            <p:cNvPr id="8" name="Lige pilforbindelse 13">
              <a:extLst>
                <a:ext uri="{FF2B5EF4-FFF2-40B4-BE49-F238E27FC236}">
                  <a16:creationId xmlns:a16="http://schemas.microsoft.com/office/drawing/2014/main" id="{B34512C4-278A-3A26-7283-C3305F5AF312}"/>
                </a:ext>
              </a:extLst>
            </p:cNvPr>
            <p:cNvCxnSpPr>
              <a:cxnSpLocks/>
            </p:cNvCxnSpPr>
            <p:nvPr/>
          </p:nvCxnSpPr>
          <p:spPr>
            <a:xfrm>
              <a:off x="3805014" y="3787708"/>
              <a:ext cx="0" cy="2785407"/>
            </a:xfrm>
            <a:prstGeom prst="straightConnector1">
              <a:avLst/>
            </a:prstGeom>
            <a:ln w="28575">
              <a:tailEnd type="triangle"/>
            </a:ln>
          </p:spPr>
          <p:style>
            <a:lnRef idx="1">
              <a:schemeClr val="accent5"/>
            </a:lnRef>
            <a:fillRef idx="0">
              <a:schemeClr val="accent5"/>
            </a:fillRef>
            <a:effectRef idx="0">
              <a:schemeClr val="accent5"/>
            </a:effectRef>
            <a:fontRef idx="minor">
              <a:schemeClr val="tx1"/>
            </a:fontRef>
          </p:style>
        </p:cxnSp>
        <p:cxnSp>
          <p:nvCxnSpPr>
            <p:cNvPr id="9" name="Lige pilforbindelse 15">
              <a:extLst>
                <a:ext uri="{FF2B5EF4-FFF2-40B4-BE49-F238E27FC236}">
                  <a16:creationId xmlns:a16="http://schemas.microsoft.com/office/drawing/2014/main" id="{E0873075-A81C-4FFA-EB65-D5DE21EEAC0D}"/>
                </a:ext>
              </a:extLst>
            </p:cNvPr>
            <p:cNvCxnSpPr>
              <a:cxnSpLocks/>
            </p:cNvCxnSpPr>
            <p:nvPr/>
          </p:nvCxnSpPr>
          <p:spPr>
            <a:xfrm>
              <a:off x="3805014" y="5115790"/>
              <a:ext cx="152399" cy="0"/>
            </a:xfrm>
            <a:prstGeom prst="straightConnector1">
              <a:avLst/>
            </a:prstGeom>
            <a:ln w="28575">
              <a:tailEnd type="triangle"/>
            </a:ln>
          </p:spPr>
          <p:style>
            <a:lnRef idx="1">
              <a:schemeClr val="accent5"/>
            </a:lnRef>
            <a:fillRef idx="0">
              <a:schemeClr val="accent5"/>
            </a:fillRef>
            <a:effectRef idx="0">
              <a:schemeClr val="accent5"/>
            </a:effectRef>
            <a:fontRef idx="minor">
              <a:schemeClr val="tx1"/>
            </a:fontRef>
          </p:style>
        </p:cxnSp>
        <p:cxnSp>
          <p:nvCxnSpPr>
            <p:cNvPr id="10" name="Lige pilforbindelse 19">
              <a:extLst>
                <a:ext uri="{FF2B5EF4-FFF2-40B4-BE49-F238E27FC236}">
                  <a16:creationId xmlns:a16="http://schemas.microsoft.com/office/drawing/2014/main" id="{766DE996-A127-81EC-BD91-FAA3CB7A739F}"/>
                </a:ext>
              </a:extLst>
            </p:cNvPr>
            <p:cNvCxnSpPr>
              <a:cxnSpLocks/>
            </p:cNvCxnSpPr>
            <p:nvPr/>
          </p:nvCxnSpPr>
          <p:spPr>
            <a:xfrm>
              <a:off x="3805014" y="5982565"/>
              <a:ext cx="152399" cy="0"/>
            </a:xfrm>
            <a:prstGeom prst="straightConnector1">
              <a:avLst/>
            </a:prstGeom>
            <a:ln w="28575">
              <a:tailEnd type="triangle"/>
            </a:ln>
          </p:spPr>
          <p:style>
            <a:lnRef idx="1">
              <a:schemeClr val="accent5"/>
            </a:lnRef>
            <a:fillRef idx="0">
              <a:schemeClr val="accent5"/>
            </a:fillRef>
            <a:effectRef idx="0">
              <a:schemeClr val="accent5"/>
            </a:effectRef>
            <a:fontRef idx="minor">
              <a:schemeClr val="tx1"/>
            </a:fontRef>
          </p:style>
        </p:cxnSp>
        <p:cxnSp>
          <p:nvCxnSpPr>
            <p:cNvPr id="11" name="Lige pilforbindelse 20">
              <a:extLst>
                <a:ext uri="{FF2B5EF4-FFF2-40B4-BE49-F238E27FC236}">
                  <a16:creationId xmlns:a16="http://schemas.microsoft.com/office/drawing/2014/main" id="{0D3BF25E-AA16-E286-7505-5259CFCE4685}"/>
                </a:ext>
              </a:extLst>
            </p:cNvPr>
            <p:cNvCxnSpPr>
              <a:cxnSpLocks/>
            </p:cNvCxnSpPr>
            <p:nvPr/>
          </p:nvCxnSpPr>
          <p:spPr>
            <a:xfrm>
              <a:off x="3805014" y="5414240"/>
              <a:ext cx="152399" cy="0"/>
            </a:xfrm>
            <a:prstGeom prst="straightConnector1">
              <a:avLst/>
            </a:prstGeom>
            <a:ln w="28575">
              <a:tailEnd type="triangle"/>
            </a:ln>
          </p:spPr>
          <p:style>
            <a:lnRef idx="1">
              <a:schemeClr val="accent5"/>
            </a:lnRef>
            <a:fillRef idx="0">
              <a:schemeClr val="accent5"/>
            </a:fillRef>
            <a:effectRef idx="0">
              <a:schemeClr val="accent5"/>
            </a:effectRef>
            <a:fontRef idx="minor">
              <a:schemeClr val="tx1"/>
            </a:fontRef>
          </p:style>
        </p:cxnSp>
        <p:cxnSp>
          <p:nvCxnSpPr>
            <p:cNvPr id="12" name="Lige pilforbindelse 21">
              <a:extLst>
                <a:ext uri="{FF2B5EF4-FFF2-40B4-BE49-F238E27FC236}">
                  <a16:creationId xmlns:a16="http://schemas.microsoft.com/office/drawing/2014/main" id="{2A6F3651-AF66-ECBE-4FE2-C200EAB74BBF}"/>
                </a:ext>
              </a:extLst>
            </p:cNvPr>
            <p:cNvCxnSpPr>
              <a:cxnSpLocks/>
            </p:cNvCxnSpPr>
            <p:nvPr/>
          </p:nvCxnSpPr>
          <p:spPr>
            <a:xfrm>
              <a:off x="4037417" y="5693640"/>
              <a:ext cx="0" cy="127000"/>
            </a:xfrm>
            <a:prstGeom prst="straightConnector1">
              <a:avLst/>
            </a:prstGeom>
            <a:ln w="28575">
              <a:tailEnd type="triangle"/>
            </a:ln>
          </p:spPr>
          <p:style>
            <a:lnRef idx="1">
              <a:schemeClr val="accent5"/>
            </a:lnRef>
            <a:fillRef idx="0">
              <a:schemeClr val="accent5"/>
            </a:fillRef>
            <a:effectRef idx="0">
              <a:schemeClr val="accent5"/>
            </a:effectRef>
            <a:fontRef idx="minor">
              <a:schemeClr val="tx1"/>
            </a:fontRef>
          </p:style>
        </p:cxnSp>
        <p:cxnSp>
          <p:nvCxnSpPr>
            <p:cNvPr id="13" name="Lige forbindelse 27">
              <a:extLst>
                <a:ext uri="{FF2B5EF4-FFF2-40B4-BE49-F238E27FC236}">
                  <a16:creationId xmlns:a16="http://schemas.microsoft.com/office/drawing/2014/main" id="{7188E49B-2656-439F-FE22-55D4362B3612}"/>
                </a:ext>
              </a:extLst>
            </p:cNvPr>
            <p:cNvCxnSpPr>
              <a:cxnSpLocks/>
            </p:cNvCxnSpPr>
            <p:nvPr/>
          </p:nvCxnSpPr>
          <p:spPr>
            <a:xfrm flipV="1">
              <a:off x="3805014" y="5693640"/>
              <a:ext cx="245103" cy="3175"/>
            </a:xfrm>
            <a:prstGeom prst="line">
              <a:avLst/>
            </a:prstGeom>
            <a:ln w="28575"/>
          </p:spPr>
          <p:style>
            <a:lnRef idx="1">
              <a:schemeClr val="accent5"/>
            </a:lnRef>
            <a:fillRef idx="0">
              <a:schemeClr val="accent5"/>
            </a:fillRef>
            <a:effectRef idx="0">
              <a:schemeClr val="accent5"/>
            </a:effectRef>
            <a:fontRef idx="minor">
              <a:schemeClr val="tx1"/>
            </a:fontRef>
          </p:style>
        </p:cxnSp>
        <p:cxnSp>
          <p:nvCxnSpPr>
            <p:cNvPr id="14" name="Lige pilforbindelse 29">
              <a:extLst>
                <a:ext uri="{FF2B5EF4-FFF2-40B4-BE49-F238E27FC236}">
                  <a16:creationId xmlns:a16="http://schemas.microsoft.com/office/drawing/2014/main" id="{2979F803-5437-03FC-D831-3277DDC547EE}"/>
                </a:ext>
              </a:extLst>
            </p:cNvPr>
            <p:cNvCxnSpPr>
              <a:cxnSpLocks/>
            </p:cNvCxnSpPr>
            <p:nvPr/>
          </p:nvCxnSpPr>
          <p:spPr>
            <a:xfrm>
              <a:off x="4024717" y="6255616"/>
              <a:ext cx="0" cy="127000"/>
            </a:xfrm>
            <a:prstGeom prst="straightConnector1">
              <a:avLst/>
            </a:prstGeom>
            <a:ln w="28575">
              <a:tailEnd type="triangle"/>
            </a:ln>
          </p:spPr>
          <p:style>
            <a:lnRef idx="1">
              <a:schemeClr val="accent5"/>
            </a:lnRef>
            <a:fillRef idx="0">
              <a:schemeClr val="accent5"/>
            </a:fillRef>
            <a:effectRef idx="0">
              <a:schemeClr val="accent5"/>
            </a:effectRef>
            <a:fontRef idx="minor">
              <a:schemeClr val="tx1"/>
            </a:fontRef>
          </p:style>
        </p:cxnSp>
        <p:cxnSp>
          <p:nvCxnSpPr>
            <p:cNvPr id="15" name="Lige forbindelse 30">
              <a:extLst>
                <a:ext uri="{FF2B5EF4-FFF2-40B4-BE49-F238E27FC236}">
                  <a16:creationId xmlns:a16="http://schemas.microsoft.com/office/drawing/2014/main" id="{D32E20FE-8A75-A257-D89C-017943E76105}"/>
                </a:ext>
              </a:extLst>
            </p:cNvPr>
            <p:cNvCxnSpPr>
              <a:cxnSpLocks/>
            </p:cNvCxnSpPr>
            <p:nvPr/>
          </p:nvCxnSpPr>
          <p:spPr>
            <a:xfrm flipV="1">
              <a:off x="3792314" y="6255616"/>
              <a:ext cx="245103" cy="3175"/>
            </a:xfrm>
            <a:prstGeom prst="line">
              <a:avLst/>
            </a:prstGeom>
            <a:ln w="28575"/>
          </p:spPr>
          <p:style>
            <a:lnRef idx="1">
              <a:schemeClr val="accent5"/>
            </a:lnRef>
            <a:fillRef idx="0">
              <a:schemeClr val="accent5"/>
            </a:fillRef>
            <a:effectRef idx="0">
              <a:schemeClr val="accent5"/>
            </a:effectRef>
            <a:fontRef idx="minor">
              <a:schemeClr val="tx1"/>
            </a:fontRef>
          </p:style>
        </p:cxnSp>
      </p:grpSp>
      <p:sp>
        <p:nvSpPr>
          <p:cNvPr id="16" name="Tekstfelt 31">
            <a:extLst>
              <a:ext uri="{FF2B5EF4-FFF2-40B4-BE49-F238E27FC236}">
                <a16:creationId xmlns:a16="http://schemas.microsoft.com/office/drawing/2014/main" id="{616C496B-E95A-443E-90AB-5B60D7DE8C44}"/>
              </a:ext>
            </a:extLst>
          </p:cNvPr>
          <p:cNvSpPr txBox="1"/>
          <p:nvPr/>
        </p:nvSpPr>
        <p:spPr>
          <a:xfrm>
            <a:off x="3415483" y="3510771"/>
            <a:ext cx="902811" cy="276999"/>
          </a:xfrm>
          <a:prstGeom prst="rect">
            <a:avLst/>
          </a:prstGeom>
          <a:noFill/>
        </p:spPr>
        <p:txBody>
          <a:bodyPr wrap="none" rtlCol="0">
            <a:spAutoFit/>
          </a:bodyPr>
          <a:lstStyle/>
          <a:p>
            <a:r>
              <a:rPr lang="en-US" sz="1200" dirty="0">
                <a:solidFill>
                  <a:schemeClr val="accent3">
                    <a:lumMod val="75000"/>
                  </a:schemeClr>
                </a:solidFill>
              </a:rPr>
              <a:t>Assembly</a:t>
            </a:r>
          </a:p>
        </p:txBody>
      </p:sp>
      <p:sp>
        <p:nvSpPr>
          <p:cNvPr id="17" name="Tekstfelt 33">
            <a:extLst>
              <a:ext uri="{FF2B5EF4-FFF2-40B4-BE49-F238E27FC236}">
                <a16:creationId xmlns:a16="http://schemas.microsoft.com/office/drawing/2014/main" id="{5B3C4C9E-1C86-2953-D487-35FB1AA04711}"/>
              </a:ext>
            </a:extLst>
          </p:cNvPr>
          <p:cNvSpPr txBox="1"/>
          <p:nvPr/>
        </p:nvSpPr>
        <p:spPr>
          <a:xfrm>
            <a:off x="3945183" y="5485693"/>
            <a:ext cx="1194558" cy="276999"/>
          </a:xfrm>
          <a:prstGeom prst="rect">
            <a:avLst/>
          </a:prstGeom>
          <a:noFill/>
        </p:spPr>
        <p:txBody>
          <a:bodyPr wrap="none" rtlCol="0">
            <a:spAutoFit/>
          </a:bodyPr>
          <a:lstStyle/>
          <a:p>
            <a:r>
              <a:rPr lang="en-US" sz="1200" dirty="0" err="1">
                <a:solidFill>
                  <a:schemeClr val="accent3">
                    <a:lumMod val="75000"/>
                  </a:schemeClr>
                </a:solidFill>
              </a:rPr>
              <a:t>SubAssembly</a:t>
            </a:r>
            <a:endParaRPr lang="en-US" sz="1200" dirty="0">
              <a:solidFill>
                <a:schemeClr val="accent3">
                  <a:lumMod val="75000"/>
                </a:schemeClr>
              </a:solidFill>
            </a:endParaRPr>
          </a:p>
        </p:txBody>
      </p:sp>
      <p:sp>
        <p:nvSpPr>
          <p:cNvPr id="18" name="Tekstfelt 34">
            <a:extLst>
              <a:ext uri="{FF2B5EF4-FFF2-40B4-BE49-F238E27FC236}">
                <a16:creationId xmlns:a16="http://schemas.microsoft.com/office/drawing/2014/main" id="{6B45C1BE-64AF-73D3-8B2E-14B93DD0F61F}"/>
              </a:ext>
            </a:extLst>
          </p:cNvPr>
          <p:cNvSpPr txBox="1"/>
          <p:nvPr/>
        </p:nvSpPr>
        <p:spPr>
          <a:xfrm>
            <a:off x="3948344" y="6059168"/>
            <a:ext cx="1194558" cy="276999"/>
          </a:xfrm>
          <a:prstGeom prst="rect">
            <a:avLst/>
          </a:prstGeom>
          <a:noFill/>
        </p:spPr>
        <p:txBody>
          <a:bodyPr wrap="none" rtlCol="0">
            <a:spAutoFit/>
          </a:bodyPr>
          <a:lstStyle/>
          <a:p>
            <a:r>
              <a:rPr lang="en-US" sz="1200" dirty="0" err="1">
                <a:solidFill>
                  <a:schemeClr val="accent3">
                    <a:lumMod val="75000"/>
                  </a:schemeClr>
                </a:solidFill>
              </a:rPr>
              <a:t>SubAssembly</a:t>
            </a:r>
            <a:endParaRPr lang="en-US" sz="1200" dirty="0">
              <a:solidFill>
                <a:schemeClr val="accent3">
                  <a:lumMod val="75000"/>
                </a:schemeClr>
              </a:solidFill>
            </a:endParaRPr>
          </a:p>
        </p:txBody>
      </p:sp>
      <p:sp>
        <p:nvSpPr>
          <p:cNvPr id="19" name="Tekstfelt 35">
            <a:extLst>
              <a:ext uri="{FF2B5EF4-FFF2-40B4-BE49-F238E27FC236}">
                <a16:creationId xmlns:a16="http://schemas.microsoft.com/office/drawing/2014/main" id="{CB555B03-BB62-63AD-0F21-432A2B08DDA4}"/>
              </a:ext>
            </a:extLst>
          </p:cNvPr>
          <p:cNvSpPr txBox="1"/>
          <p:nvPr/>
        </p:nvSpPr>
        <p:spPr>
          <a:xfrm>
            <a:off x="3945183" y="4944375"/>
            <a:ext cx="474810" cy="276999"/>
          </a:xfrm>
          <a:prstGeom prst="rect">
            <a:avLst/>
          </a:prstGeom>
          <a:noFill/>
        </p:spPr>
        <p:txBody>
          <a:bodyPr wrap="none" rtlCol="0">
            <a:spAutoFit/>
          </a:bodyPr>
          <a:lstStyle/>
          <a:p>
            <a:r>
              <a:rPr lang="en-US" sz="1200" dirty="0">
                <a:solidFill>
                  <a:schemeClr val="accent3">
                    <a:lumMod val="75000"/>
                  </a:schemeClr>
                </a:solidFill>
              </a:rPr>
              <a:t>Part</a:t>
            </a:r>
          </a:p>
        </p:txBody>
      </p:sp>
      <p:sp>
        <p:nvSpPr>
          <p:cNvPr id="20" name="Tekstfelt 36">
            <a:extLst>
              <a:ext uri="{FF2B5EF4-FFF2-40B4-BE49-F238E27FC236}">
                <a16:creationId xmlns:a16="http://schemas.microsoft.com/office/drawing/2014/main" id="{4CE192B4-545C-D464-EBA2-19B4D72711E8}"/>
              </a:ext>
            </a:extLst>
          </p:cNvPr>
          <p:cNvSpPr txBox="1"/>
          <p:nvPr/>
        </p:nvSpPr>
        <p:spPr>
          <a:xfrm>
            <a:off x="3945183" y="5209803"/>
            <a:ext cx="474810" cy="276999"/>
          </a:xfrm>
          <a:prstGeom prst="rect">
            <a:avLst/>
          </a:prstGeom>
          <a:noFill/>
        </p:spPr>
        <p:txBody>
          <a:bodyPr wrap="none" rtlCol="0">
            <a:spAutoFit/>
          </a:bodyPr>
          <a:lstStyle/>
          <a:p>
            <a:r>
              <a:rPr lang="en-US" sz="1200" dirty="0">
                <a:solidFill>
                  <a:schemeClr val="accent3">
                    <a:lumMod val="75000"/>
                  </a:schemeClr>
                </a:solidFill>
              </a:rPr>
              <a:t>Part</a:t>
            </a:r>
          </a:p>
        </p:txBody>
      </p:sp>
      <p:sp>
        <p:nvSpPr>
          <p:cNvPr id="21" name="Tekstfelt 37">
            <a:extLst>
              <a:ext uri="{FF2B5EF4-FFF2-40B4-BE49-F238E27FC236}">
                <a16:creationId xmlns:a16="http://schemas.microsoft.com/office/drawing/2014/main" id="{C152265D-5F8D-F61A-C571-9C7CD89E657A}"/>
              </a:ext>
            </a:extLst>
          </p:cNvPr>
          <p:cNvSpPr txBox="1"/>
          <p:nvPr/>
        </p:nvSpPr>
        <p:spPr>
          <a:xfrm>
            <a:off x="3945183" y="5772430"/>
            <a:ext cx="474810" cy="276999"/>
          </a:xfrm>
          <a:prstGeom prst="rect">
            <a:avLst/>
          </a:prstGeom>
          <a:noFill/>
        </p:spPr>
        <p:txBody>
          <a:bodyPr wrap="none" rtlCol="0">
            <a:spAutoFit/>
          </a:bodyPr>
          <a:lstStyle/>
          <a:p>
            <a:r>
              <a:rPr lang="en-US" sz="1200" dirty="0">
                <a:solidFill>
                  <a:schemeClr val="accent3">
                    <a:lumMod val="75000"/>
                  </a:schemeClr>
                </a:solidFill>
              </a:rPr>
              <a:t>Part</a:t>
            </a:r>
          </a:p>
        </p:txBody>
      </p:sp>
      <p:cxnSp>
        <p:nvCxnSpPr>
          <p:cNvPr id="22" name="Lige pilforbindelse 43">
            <a:extLst>
              <a:ext uri="{FF2B5EF4-FFF2-40B4-BE49-F238E27FC236}">
                <a16:creationId xmlns:a16="http://schemas.microsoft.com/office/drawing/2014/main" id="{EBBD0E46-5305-7286-2683-7AF723C51243}"/>
              </a:ext>
            </a:extLst>
          </p:cNvPr>
          <p:cNvCxnSpPr>
            <a:cxnSpLocks/>
          </p:cNvCxnSpPr>
          <p:nvPr/>
        </p:nvCxnSpPr>
        <p:spPr>
          <a:xfrm flipV="1">
            <a:off x="3866889" y="3729760"/>
            <a:ext cx="261" cy="1933509"/>
          </a:xfrm>
          <a:prstGeom prst="straightConnector1">
            <a:avLst/>
          </a:prstGeom>
          <a:ln>
            <a:tailEnd type="triangle"/>
          </a:ln>
        </p:spPr>
        <p:style>
          <a:lnRef idx="1">
            <a:schemeClr val="accent5"/>
          </a:lnRef>
          <a:fillRef idx="0">
            <a:schemeClr val="accent5"/>
          </a:fillRef>
          <a:effectRef idx="0">
            <a:schemeClr val="accent5"/>
          </a:effectRef>
          <a:fontRef idx="minor">
            <a:schemeClr val="tx1"/>
          </a:fontRef>
        </p:style>
      </p:cxnSp>
      <p:sp>
        <p:nvSpPr>
          <p:cNvPr id="23" name="Dobbelt klammeparentes 49">
            <a:extLst>
              <a:ext uri="{FF2B5EF4-FFF2-40B4-BE49-F238E27FC236}">
                <a16:creationId xmlns:a16="http://schemas.microsoft.com/office/drawing/2014/main" id="{E367BB53-5409-B5F7-06DA-C4EBDE519A9C}"/>
              </a:ext>
            </a:extLst>
          </p:cNvPr>
          <p:cNvSpPr/>
          <p:nvPr/>
        </p:nvSpPr>
        <p:spPr>
          <a:xfrm>
            <a:off x="3903629" y="4924279"/>
            <a:ext cx="1691921" cy="1477035"/>
          </a:xfrm>
          <a:prstGeom prst="bracePair">
            <a:avLst/>
          </a:prstGeom>
        </p:spPr>
        <p:style>
          <a:lnRef idx="1">
            <a:schemeClr val="accent5"/>
          </a:lnRef>
          <a:fillRef idx="0">
            <a:schemeClr val="accent5"/>
          </a:fillRef>
          <a:effectRef idx="0">
            <a:schemeClr val="accent5"/>
          </a:effectRef>
          <a:fontRef idx="minor">
            <a:schemeClr val="tx1"/>
          </a:fontRef>
        </p:style>
        <p:txBody>
          <a:bodyPr rtlCol="0" anchor="ctr"/>
          <a:lstStyle/>
          <a:p>
            <a:pPr algn="ctr"/>
            <a:endParaRPr lang="en-US"/>
          </a:p>
        </p:txBody>
      </p:sp>
      <p:sp>
        <p:nvSpPr>
          <p:cNvPr id="24" name="Tekstfelt 50">
            <a:extLst>
              <a:ext uri="{FF2B5EF4-FFF2-40B4-BE49-F238E27FC236}">
                <a16:creationId xmlns:a16="http://schemas.microsoft.com/office/drawing/2014/main" id="{FFC10320-F45D-1268-49AD-67E9A4E99FFD}"/>
              </a:ext>
            </a:extLst>
          </p:cNvPr>
          <p:cNvSpPr txBox="1"/>
          <p:nvPr/>
        </p:nvSpPr>
        <p:spPr>
          <a:xfrm>
            <a:off x="807383" y="4758681"/>
            <a:ext cx="2679185" cy="369332"/>
          </a:xfrm>
          <a:prstGeom prst="rect">
            <a:avLst/>
          </a:prstGeom>
          <a:noFill/>
        </p:spPr>
        <p:txBody>
          <a:bodyPr wrap="square">
            <a:spAutoFit/>
          </a:bodyPr>
          <a:lstStyle/>
          <a:p>
            <a:pPr marL="228600" indent="-228600">
              <a:lnSpc>
                <a:spcPct val="90000"/>
              </a:lnSpc>
              <a:spcBef>
                <a:spcPts val="1000"/>
              </a:spcBef>
              <a:buFont typeface="Arial" panose="020B0604020202020204" pitchFamily="34" charset="0"/>
              <a:buChar char="•"/>
            </a:pPr>
            <a:r>
              <a:rPr lang="en-US" sz="2000" dirty="0">
                <a:solidFill>
                  <a:schemeClr val="bg1">
                    <a:lumMod val="85000"/>
                  </a:schemeClr>
                </a:solidFill>
              </a:rPr>
              <a:t>Project Geometry</a:t>
            </a:r>
            <a:endParaRPr lang="en-US" sz="1600" dirty="0">
              <a:solidFill>
                <a:schemeClr val="bg1">
                  <a:lumMod val="85000"/>
                </a:schemeClr>
              </a:solidFill>
            </a:endParaRPr>
          </a:p>
        </p:txBody>
      </p:sp>
    </p:spTree>
    <p:extLst>
      <p:ext uri="{BB962C8B-B14F-4D97-AF65-F5344CB8AC3E}">
        <p14:creationId xmlns:p14="http://schemas.microsoft.com/office/powerpoint/2010/main" val="146129097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3AAF601-A8BB-CEF5-1722-F263B202F995}"/>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0AEF2238-5631-1175-7583-03F8F8E610F9}"/>
              </a:ext>
            </a:extLst>
          </p:cNvPr>
          <p:cNvSpPr>
            <a:spLocks noGrp="1"/>
          </p:cNvSpPr>
          <p:nvPr>
            <p:ph type="title"/>
          </p:nvPr>
        </p:nvSpPr>
        <p:spPr/>
        <p:txBody>
          <a:bodyPr/>
          <a:lstStyle/>
          <a:p>
            <a:r>
              <a:rPr lang="da-DK" dirty="0"/>
              <a:t>Subassemblies &amp; relationships</a:t>
            </a:r>
            <a:endParaRPr lang="de-DE" dirty="0"/>
          </a:p>
        </p:txBody>
      </p:sp>
      <p:sp>
        <p:nvSpPr>
          <p:cNvPr id="25" name="Tekstfelt 1">
            <a:extLst>
              <a:ext uri="{FF2B5EF4-FFF2-40B4-BE49-F238E27FC236}">
                <a16:creationId xmlns:a16="http://schemas.microsoft.com/office/drawing/2014/main" id="{E83D45DE-B784-7C17-3B4B-F86E0E40BEB4}"/>
              </a:ext>
            </a:extLst>
          </p:cNvPr>
          <p:cNvSpPr txBox="1"/>
          <p:nvPr/>
        </p:nvSpPr>
        <p:spPr>
          <a:xfrm>
            <a:off x="838200" y="2113905"/>
            <a:ext cx="2679185" cy="1217769"/>
          </a:xfrm>
          <a:prstGeom prst="rect">
            <a:avLst/>
          </a:prstGeom>
          <a:noFill/>
        </p:spPr>
        <p:txBody>
          <a:bodyPr wrap="square" rtlCol="0">
            <a:spAutoFit/>
          </a:bodyPr>
          <a:lstStyle/>
          <a:p>
            <a:pPr marL="228600" indent="-228600">
              <a:lnSpc>
                <a:spcPct val="90000"/>
              </a:lnSpc>
              <a:spcBef>
                <a:spcPts val="1000"/>
              </a:spcBef>
              <a:buFont typeface="Arial" panose="020B0604020202020204" pitchFamily="34" charset="0"/>
              <a:buChar char="•"/>
            </a:pPr>
            <a:r>
              <a:rPr lang="da-DK" sz="2000" dirty="0" err="1"/>
              <a:t>Create</a:t>
            </a:r>
            <a:r>
              <a:rPr lang="da-DK" sz="2000" dirty="0"/>
              <a:t> a </a:t>
            </a:r>
            <a:r>
              <a:rPr lang="da-DK" sz="2000" dirty="0" err="1"/>
              <a:t>subassembly</a:t>
            </a:r>
            <a:endParaRPr lang="da-DK" sz="2000" dirty="0"/>
          </a:p>
          <a:p>
            <a:pPr marL="685800" lvl="1" indent="-228600">
              <a:lnSpc>
                <a:spcPct val="90000"/>
              </a:lnSpc>
              <a:spcBef>
                <a:spcPts val="1000"/>
              </a:spcBef>
              <a:buFont typeface="Arial" panose="020B0604020202020204" pitchFamily="34" charset="0"/>
              <a:buChar char="•"/>
            </a:pPr>
            <a:r>
              <a:rPr lang="da-DK" sz="1600" dirty="0"/>
              <a:t>Assembly </a:t>
            </a:r>
            <a:r>
              <a:rPr lang="da-DK" sz="1600" dirty="0" err="1"/>
              <a:t>inside</a:t>
            </a:r>
            <a:r>
              <a:rPr lang="da-DK" sz="1600" dirty="0"/>
              <a:t> </a:t>
            </a:r>
            <a:r>
              <a:rPr lang="da-DK" sz="1600" dirty="0" err="1"/>
              <a:t>assembly</a:t>
            </a:r>
            <a:endParaRPr lang="da-DK" sz="2000" dirty="0"/>
          </a:p>
        </p:txBody>
      </p:sp>
      <p:sp>
        <p:nvSpPr>
          <p:cNvPr id="26" name="Tekstfelt 4">
            <a:extLst>
              <a:ext uri="{FF2B5EF4-FFF2-40B4-BE49-F238E27FC236}">
                <a16:creationId xmlns:a16="http://schemas.microsoft.com/office/drawing/2014/main" id="{751FF823-F50F-2886-BBC3-D57ED6460FD3}"/>
              </a:ext>
            </a:extLst>
          </p:cNvPr>
          <p:cNvSpPr txBox="1"/>
          <p:nvPr/>
        </p:nvSpPr>
        <p:spPr>
          <a:xfrm>
            <a:off x="805703" y="3591400"/>
            <a:ext cx="2679185" cy="1069011"/>
          </a:xfrm>
          <a:prstGeom prst="rect">
            <a:avLst/>
          </a:prstGeom>
          <a:noFill/>
        </p:spPr>
        <p:txBody>
          <a:bodyPr wrap="square">
            <a:spAutoFit/>
          </a:bodyPr>
          <a:lstStyle/>
          <a:p>
            <a:pPr marL="228600" indent="-228600">
              <a:lnSpc>
                <a:spcPct val="90000"/>
              </a:lnSpc>
              <a:spcBef>
                <a:spcPts val="1000"/>
              </a:spcBef>
              <a:buFont typeface="Arial" panose="020B0604020202020204" pitchFamily="34" charset="0"/>
              <a:buChar char="•"/>
            </a:pPr>
            <a:r>
              <a:rPr lang="en-US" sz="2000" dirty="0">
                <a:solidFill>
                  <a:schemeClr val="bg1">
                    <a:lumMod val="85000"/>
                  </a:schemeClr>
                </a:solidFill>
              </a:rPr>
              <a:t>Relationships</a:t>
            </a:r>
          </a:p>
          <a:p>
            <a:pPr marL="685800" lvl="1" indent="-228600">
              <a:lnSpc>
                <a:spcPct val="90000"/>
              </a:lnSpc>
              <a:spcBef>
                <a:spcPts val="1000"/>
              </a:spcBef>
              <a:buFont typeface="Arial" panose="020B0604020202020204" pitchFamily="34" charset="0"/>
              <a:buChar char="•"/>
            </a:pPr>
            <a:r>
              <a:rPr lang="en-US" sz="1600" dirty="0">
                <a:solidFill>
                  <a:schemeClr val="bg1">
                    <a:lumMod val="85000"/>
                  </a:schemeClr>
                </a:solidFill>
              </a:rPr>
              <a:t>Joints</a:t>
            </a:r>
          </a:p>
          <a:p>
            <a:pPr marL="685800" lvl="1" indent="-228600">
              <a:lnSpc>
                <a:spcPct val="90000"/>
              </a:lnSpc>
              <a:spcBef>
                <a:spcPts val="1000"/>
              </a:spcBef>
              <a:buFont typeface="Arial" panose="020B0604020202020204" pitchFamily="34" charset="0"/>
              <a:buChar char="•"/>
            </a:pPr>
            <a:r>
              <a:rPr lang="en-US" sz="1600" dirty="0">
                <a:solidFill>
                  <a:schemeClr val="bg1">
                    <a:lumMod val="85000"/>
                  </a:schemeClr>
                </a:solidFill>
              </a:rPr>
              <a:t>Constrains</a:t>
            </a:r>
          </a:p>
        </p:txBody>
      </p:sp>
      <p:sp>
        <p:nvSpPr>
          <p:cNvPr id="27" name="Tekstfelt 11">
            <a:extLst>
              <a:ext uri="{FF2B5EF4-FFF2-40B4-BE49-F238E27FC236}">
                <a16:creationId xmlns:a16="http://schemas.microsoft.com/office/drawing/2014/main" id="{244FD901-2E39-A34D-50CF-F5462DB991F7}"/>
              </a:ext>
            </a:extLst>
          </p:cNvPr>
          <p:cNvSpPr txBox="1"/>
          <p:nvPr/>
        </p:nvSpPr>
        <p:spPr>
          <a:xfrm>
            <a:off x="3517385" y="1854744"/>
            <a:ext cx="7098840" cy="646331"/>
          </a:xfrm>
          <a:prstGeom prst="rect">
            <a:avLst/>
          </a:prstGeom>
          <a:noFill/>
        </p:spPr>
        <p:txBody>
          <a:bodyPr wrap="square" rtlCol="0">
            <a:spAutoFit/>
          </a:bodyPr>
          <a:lstStyle/>
          <a:p>
            <a:r>
              <a:rPr lang="en-US" dirty="0"/>
              <a:t>To create a structure of Assembly/Subassemblies, simply create an Assembly file and Place it inside another Assembly.</a:t>
            </a:r>
          </a:p>
        </p:txBody>
      </p:sp>
      <p:pic>
        <p:nvPicPr>
          <p:cNvPr id="28" name="Billede 5">
            <a:extLst>
              <a:ext uri="{FF2B5EF4-FFF2-40B4-BE49-F238E27FC236}">
                <a16:creationId xmlns:a16="http://schemas.microsoft.com/office/drawing/2014/main" id="{4AA059AC-944B-52D4-2B3F-1AEF4C28F5DB}"/>
              </a:ext>
            </a:extLst>
          </p:cNvPr>
          <p:cNvPicPr>
            <a:picLocks noChangeAspect="1"/>
          </p:cNvPicPr>
          <p:nvPr/>
        </p:nvPicPr>
        <p:blipFill>
          <a:blip r:embed="rId2"/>
          <a:stretch>
            <a:fillRect/>
          </a:stretch>
        </p:blipFill>
        <p:spPr>
          <a:xfrm>
            <a:off x="3868484" y="3048307"/>
            <a:ext cx="1261599" cy="1987771"/>
          </a:xfrm>
          <a:prstGeom prst="rect">
            <a:avLst/>
          </a:prstGeom>
        </p:spPr>
      </p:pic>
      <p:grpSp>
        <p:nvGrpSpPr>
          <p:cNvPr id="29" name="Gruppe 23">
            <a:extLst>
              <a:ext uri="{FF2B5EF4-FFF2-40B4-BE49-F238E27FC236}">
                <a16:creationId xmlns:a16="http://schemas.microsoft.com/office/drawing/2014/main" id="{256D36DC-EA79-B91B-19CD-C2518D95F5F0}"/>
              </a:ext>
            </a:extLst>
          </p:cNvPr>
          <p:cNvGrpSpPr/>
          <p:nvPr/>
        </p:nvGrpSpPr>
        <p:grpSpPr>
          <a:xfrm>
            <a:off x="5597927" y="2678975"/>
            <a:ext cx="2920888" cy="4037115"/>
            <a:chOff x="5668260" y="2661736"/>
            <a:chExt cx="2920888" cy="4037115"/>
          </a:xfrm>
        </p:grpSpPr>
        <p:sp>
          <p:nvSpPr>
            <p:cNvPr id="30" name="Tekstfelt 9">
              <a:extLst>
                <a:ext uri="{FF2B5EF4-FFF2-40B4-BE49-F238E27FC236}">
                  <a16:creationId xmlns:a16="http://schemas.microsoft.com/office/drawing/2014/main" id="{F4E5D39A-AE8B-47B4-6BC6-21514A4F0923}"/>
                </a:ext>
              </a:extLst>
            </p:cNvPr>
            <p:cNvSpPr txBox="1"/>
            <p:nvPr/>
          </p:nvSpPr>
          <p:spPr>
            <a:xfrm>
              <a:off x="6974888" y="2661736"/>
              <a:ext cx="312906" cy="369332"/>
            </a:xfrm>
            <a:prstGeom prst="rect">
              <a:avLst/>
            </a:prstGeom>
            <a:noFill/>
          </p:spPr>
          <p:txBody>
            <a:bodyPr wrap="none" rtlCol="0">
              <a:spAutoFit/>
            </a:bodyPr>
            <a:lstStyle/>
            <a:p>
              <a:r>
                <a:rPr lang="en-US" dirty="0"/>
                <a:t>2</a:t>
              </a:r>
            </a:p>
          </p:txBody>
        </p:sp>
        <p:pic>
          <p:nvPicPr>
            <p:cNvPr id="31" name="Billede 16">
              <a:extLst>
                <a:ext uri="{FF2B5EF4-FFF2-40B4-BE49-F238E27FC236}">
                  <a16:creationId xmlns:a16="http://schemas.microsoft.com/office/drawing/2014/main" id="{B757B324-91BF-450A-8C8E-7D48186B00A9}"/>
                </a:ext>
              </a:extLst>
            </p:cNvPr>
            <p:cNvPicPr>
              <a:picLocks noChangeAspect="1"/>
            </p:cNvPicPr>
            <p:nvPr/>
          </p:nvPicPr>
          <p:blipFill>
            <a:blip r:embed="rId3"/>
            <a:stretch>
              <a:fillRect/>
            </a:stretch>
          </p:blipFill>
          <p:spPr>
            <a:xfrm>
              <a:off x="5668260" y="3031068"/>
              <a:ext cx="2920888" cy="3667783"/>
            </a:xfrm>
            <a:prstGeom prst="rect">
              <a:avLst/>
            </a:prstGeom>
          </p:spPr>
        </p:pic>
        <p:sp>
          <p:nvSpPr>
            <p:cNvPr id="32" name="Rektangel 17">
              <a:extLst>
                <a:ext uri="{FF2B5EF4-FFF2-40B4-BE49-F238E27FC236}">
                  <a16:creationId xmlns:a16="http://schemas.microsoft.com/office/drawing/2014/main" id="{3088A891-3591-CFC1-2328-B6BCD1B16E70}"/>
                </a:ext>
              </a:extLst>
            </p:cNvPr>
            <p:cNvSpPr/>
            <p:nvPr/>
          </p:nvSpPr>
          <p:spPr>
            <a:xfrm>
              <a:off x="5668260" y="3155182"/>
              <a:ext cx="220074" cy="273818"/>
            </a:xfrm>
            <a:prstGeom prst="rect">
              <a:avLst/>
            </a:prstGeom>
            <a:noFill/>
            <a:ln w="19050" cap="flat" cmpd="sng" algn="ctr">
              <a:solidFill>
                <a:schemeClr val="accent5"/>
              </a:solidFill>
              <a:prstDash val="solid"/>
              <a:round/>
              <a:headEnd type="none" w="med" len="med"/>
              <a:tailEnd type="none" w="med" len="med"/>
            </a:ln>
          </p:spPr>
          <p:style>
            <a:lnRef idx="0">
              <a:scrgbClr r="0" g="0" b="0"/>
            </a:lnRef>
            <a:fillRef idx="0">
              <a:scrgbClr r="0" g="0" b="0"/>
            </a:fillRef>
            <a:effectRef idx="0">
              <a:scrgbClr r="0" g="0" b="0"/>
            </a:effectRef>
            <a:fontRef idx="minor">
              <a:schemeClr val="accent5"/>
            </a:fontRef>
          </p:style>
          <p:txBody>
            <a:bodyPr rtlCol="0" anchor="ctr"/>
            <a:lstStyle/>
            <a:p>
              <a:pPr algn="ctr"/>
              <a:endParaRPr lang="en-US"/>
            </a:p>
          </p:txBody>
        </p:sp>
      </p:grpSp>
      <p:pic>
        <p:nvPicPr>
          <p:cNvPr id="33" name="Billede 22">
            <a:extLst>
              <a:ext uri="{FF2B5EF4-FFF2-40B4-BE49-F238E27FC236}">
                <a16:creationId xmlns:a16="http://schemas.microsoft.com/office/drawing/2014/main" id="{EC56C003-909E-E2B0-00DD-3A691A20ED18}"/>
              </a:ext>
            </a:extLst>
          </p:cNvPr>
          <p:cNvPicPr>
            <a:picLocks noChangeAspect="1"/>
          </p:cNvPicPr>
          <p:nvPr/>
        </p:nvPicPr>
        <p:blipFill>
          <a:blip r:embed="rId4"/>
          <a:stretch>
            <a:fillRect/>
          </a:stretch>
        </p:blipFill>
        <p:spPr>
          <a:xfrm>
            <a:off x="8936488" y="3048307"/>
            <a:ext cx="2040229" cy="2704949"/>
          </a:xfrm>
          <a:prstGeom prst="rect">
            <a:avLst/>
          </a:prstGeom>
        </p:spPr>
      </p:pic>
      <p:cxnSp>
        <p:nvCxnSpPr>
          <p:cNvPr id="34" name="Lige forbindelse 25">
            <a:extLst>
              <a:ext uri="{FF2B5EF4-FFF2-40B4-BE49-F238E27FC236}">
                <a16:creationId xmlns:a16="http://schemas.microsoft.com/office/drawing/2014/main" id="{512FE9EF-49CB-BE77-1C52-240CBD9D5C8B}"/>
              </a:ext>
            </a:extLst>
          </p:cNvPr>
          <p:cNvCxnSpPr/>
          <p:nvPr/>
        </p:nvCxnSpPr>
        <p:spPr>
          <a:xfrm>
            <a:off x="5325626" y="2678975"/>
            <a:ext cx="0" cy="4037115"/>
          </a:xfrm>
          <a:prstGeom prst="line">
            <a:avLst/>
          </a:prstGeom>
        </p:spPr>
        <p:style>
          <a:lnRef idx="1">
            <a:schemeClr val="dk1"/>
          </a:lnRef>
          <a:fillRef idx="0">
            <a:schemeClr val="dk1"/>
          </a:fillRef>
          <a:effectRef idx="0">
            <a:schemeClr val="dk1"/>
          </a:effectRef>
          <a:fontRef idx="minor">
            <a:schemeClr val="tx1"/>
          </a:fontRef>
        </p:style>
      </p:cxnSp>
      <p:cxnSp>
        <p:nvCxnSpPr>
          <p:cNvPr id="35" name="Lige forbindelse 26">
            <a:extLst>
              <a:ext uri="{FF2B5EF4-FFF2-40B4-BE49-F238E27FC236}">
                <a16:creationId xmlns:a16="http://schemas.microsoft.com/office/drawing/2014/main" id="{0C281E8D-C64B-6C72-87D6-DEC2F9F7B9A3}"/>
              </a:ext>
            </a:extLst>
          </p:cNvPr>
          <p:cNvCxnSpPr/>
          <p:nvPr/>
        </p:nvCxnSpPr>
        <p:spPr>
          <a:xfrm>
            <a:off x="8733692" y="2678975"/>
            <a:ext cx="0" cy="4037115"/>
          </a:xfrm>
          <a:prstGeom prst="line">
            <a:avLst/>
          </a:prstGeom>
        </p:spPr>
        <p:style>
          <a:lnRef idx="1">
            <a:schemeClr val="dk1"/>
          </a:lnRef>
          <a:fillRef idx="0">
            <a:schemeClr val="dk1"/>
          </a:fillRef>
          <a:effectRef idx="0">
            <a:schemeClr val="dk1"/>
          </a:effectRef>
          <a:fontRef idx="minor">
            <a:schemeClr val="tx1"/>
          </a:fontRef>
        </p:style>
      </p:cxnSp>
      <p:sp>
        <p:nvSpPr>
          <p:cNvPr id="36" name="Tekstfelt 28">
            <a:extLst>
              <a:ext uri="{FF2B5EF4-FFF2-40B4-BE49-F238E27FC236}">
                <a16:creationId xmlns:a16="http://schemas.microsoft.com/office/drawing/2014/main" id="{E75BE67B-8BD4-3D6B-CBB2-F42ABE7875E3}"/>
              </a:ext>
            </a:extLst>
          </p:cNvPr>
          <p:cNvSpPr txBox="1"/>
          <p:nvPr/>
        </p:nvSpPr>
        <p:spPr>
          <a:xfrm>
            <a:off x="807383" y="4758681"/>
            <a:ext cx="2679185" cy="369332"/>
          </a:xfrm>
          <a:prstGeom prst="rect">
            <a:avLst/>
          </a:prstGeom>
          <a:noFill/>
        </p:spPr>
        <p:txBody>
          <a:bodyPr wrap="square">
            <a:spAutoFit/>
          </a:bodyPr>
          <a:lstStyle/>
          <a:p>
            <a:pPr marL="228600" indent="-228600">
              <a:lnSpc>
                <a:spcPct val="90000"/>
              </a:lnSpc>
              <a:spcBef>
                <a:spcPts val="1000"/>
              </a:spcBef>
              <a:buFont typeface="Arial" panose="020B0604020202020204" pitchFamily="34" charset="0"/>
              <a:buChar char="•"/>
            </a:pPr>
            <a:r>
              <a:rPr lang="en-US" sz="2000" dirty="0">
                <a:solidFill>
                  <a:schemeClr val="bg1">
                    <a:lumMod val="85000"/>
                  </a:schemeClr>
                </a:solidFill>
              </a:rPr>
              <a:t>Project Geometry</a:t>
            </a:r>
            <a:endParaRPr lang="en-US" sz="1600" dirty="0">
              <a:solidFill>
                <a:schemeClr val="bg1">
                  <a:lumMod val="85000"/>
                </a:schemeClr>
              </a:solidFill>
            </a:endParaRPr>
          </a:p>
        </p:txBody>
      </p:sp>
    </p:spTree>
    <p:extLst>
      <p:ext uri="{BB962C8B-B14F-4D97-AF65-F5344CB8AC3E}">
        <p14:creationId xmlns:p14="http://schemas.microsoft.com/office/powerpoint/2010/main" val="195094453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15D4705-935B-9582-0D55-15820E9EBABE}"/>
              </a:ext>
            </a:extLst>
          </p:cNvPr>
          <p:cNvSpPr>
            <a:spLocks noGrp="1"/>
          </p:cNvSpPr>
          <p:nvPr>
            <p:ph type="title"/>
          </p:nvPr>
        </p:nvSpPr>
        <p:spPr/>
        <p:txBody>
          <a:bodyPr/>
          <a:lstStyle/>
          <a:p>
            <a:r>
              <a:rPr lang="da-DK" dirty="0"/>
              <a:t>Subassemblies &amp; relationships</a:t>
            </a:r>
            <a:endParaRPr lang="de-DE" dirty="0"/>
          </a:p>
        </p:txBody>
      </p:sp>
      <p:sp>
        <p:nvSpPr>
          <p:cNvPr id="3" name="Tekstfelt 1">
            <a:extLst>
              <a:ext uri="{FF2B5EF4-FFF2-40B4-BE49-F238E27FC236}">
                <a16:creationId xmlns:a16="http://schemas.microsoft.com/office/drawing/2014/main" id="{038C81FF-80AE-60E3-5983-13D4CCC95159}"/>
              </a:ext>
            </a:extLst>
          </p:cNvPr>
          <p:cNvSpPr txBox="1"/>
          <p:nvPr/>
        </p:nvSpPr>
        <p:spPr>
          <a:xfrm>
            <a:off x="838200" y="2113905"/>
            <a:ext cx="2679185" cy="1217769"/>
          </a:xfrm>
          <a:prstGeom prst="rect">
            <a:avLst/>
          </a:prstGeom>
          <a:noFill/>
        </p:spPr>
        <p:txBody>
          <a:bodyPr wrap="square" rtlCol="0">
            <a:spAutoFit/>
          </a:bodyPr>
          <a:lstStyle/>
          <a:p>
            <a:pPr marL="228600" indent="-228600">
              <a:lnSpc>
                <a:spcPct val="90000"/>
              </a:lnSpc>
              <a:spcBef>
                <a:spcPts val="1000"/>
              </a:spcBef>
              <a:buFont typeface="Arial" panose="020B0604020202020204" pitchFamily="34" charset="0"/>
              <a:buChar char="•"/>
            </a:pPr>
            <a:r>
              <a:rPr lang="da-DK" sz="2000" dirty="0" err="1">
                <a:solidFill>
                  <a:schemeClr val="bg1">
                    <a:lumMod val="85000"/>
                  </a:schemeClr>
                </a:solidFill>
              </a:rPr>
              <a:t>Create</a:t>
            </a:r>
            <a:r>
              <a:rPr lang="da-DK" sz="2000" dirty="0">
                <a:solidFill>
                  <a:schemeClr val="bg1">
                    <a:lumMod val="85000"/>
                  </a:schemeClr>
                </a:solidFill>
              </a:rPr>
              <a:t> a </a:t>
            </a:r>
            <a:r>
              <a:rPr lang="da-DK" sz="2000" dirty="0" err="1">
                <a:solidFill>
                  <a:schemeClr val="bg1">
                    <a:lumMod val="85000"/>
                  </a:schemeClr>
                </a:solidFill>
              </a:rPr>
              <a:t>subassembly</a:t>
            </a:r>
            <a:endParaRPr lang="da-DK" sz="2000" dirty="0">
              <a:solidFill>
                <a:schemeClr val="bg1">
                  <a:lumMod val="85000"/>
                </a:schemeClr>
              </a:solidFill>
            </a:endParaRPr>
          </a:p>
          <a:p>
            <a:pPr marL="685800" lvl="1" indent="-228600">
              <a:lnSpc>
                <a:spcPct val="90000"/>
              </a:lnSpc>
              <a:spcBef>
                <a:spcPts val="1000"/>
              </a:spcBef>
              <a:buFont typeface="Arial" panose="020B0604020202020204" pitchFamily="34" charset="0"/>
              <a:buChar char="•"/>
            </a:pPr>
            <a:r>
              <a:rPr lang="da-DK" sz="1600" dirty="0">
                <a:solidFill>
                  <a:schemeClr val="bg1">
                    <a:lumMod val="85000"/>
                  </a:schemeClr>
                </a:solidFill>
              </a:rPr>
              <a:t>Assembly </a:t>
            </a:r>
            <a:r>
              <a:rPr lang="da-DK" sz="1600" dirty="0" err="1">
                <a:solidFill>
                  <a:schemeClr val="bg1">
                    <a:lumMod val="85000"/>
                  </a:schemeClr>
                </a:solidFill>
              </a:rPr>
              <a:t>inside</a:t>
            </a:r>
            <a:r>
              <a:rPr lang="da-DK" sz="1600" dirty="0">
                <a:solidFill>
                  <a:schemeClr val="bg1">
                    <a:lumMod val="85000"/>
                  </a:schemeClr>
                </a:solidFill>
              </a:rPr>
              <a:t> </a:t>
            </a:r>
            <a:r>
              <a:rPr lang="da-DK" sz="1600" dirty="0" err="1">
                <a:solidFill>
                  <a:schemeClr val="bg1">
                    <a:lumMod val="85000"/>
                  </a:schemeClr>
                </a:solidFill>
              </a:rPr>
              <a:t>assembly</a:t>
            </a:r>
            <a:endParaRPr lang="da-DK" sz="2000" dirty="0">
              <a:solidFill>
                <a:schemeClr val="bg1">
                  <a:lumMod val="85000"/>
                </a:schemeClr>
              </a:solidFill>
            </a:endParaRPr>
          </a:p>
        </p:txBody>
      </p:sp>
      <p:sp>
        <p:nvSpPr>
          <p:cNvPr id="4" name="Tekstfelt 4">
            <a:extLst>
              <a:ext uri="{FF2B5EF4-FFF2-40B4-BE49-F238E27FC236}">
                <a16:creationId xmlns:a16="http://schemas.microsoft.com/office/drawing/2014/main" id="{FF048671-1BE7-3C39-79F0-FF55519555C5}"/>
              </a:ext>
            </a:extLst>
          </p:cNvPr>
          <p:cNvSpPr txBox="1"/>
          <p:nvPr/>
        </p:nvSpPr>
        <p:spPr>
          <a:xfrm>
            <a:off x="805703" y="3591400"/>
            <a:ext cx="2679185" cy="1069011"/>
          </a:xfrm>
          <a:prstGeom prst="rect">
            <a:avLst/>
          </a:prstGeom>
          <a:noFill/>
        </p:spPr>
        <p:txBody>
          <a:bodyPr wrap="square">
            <a:spAutoFit/>
          </a:bodyPr>
          <a:lstStyle/>
          <a:p>
            <a:pPr marL="228600" indent="-228600">
              <a:lnSpc>
                <a:spcPct val="90000"/>
              </a:lnSpc>
              <a:spcBef>
                <a:spcPts val="1000"/>
              </a:spcBef>
              <a:buFont typeface="Arial" panose="020B0604020202020204" pitchFamily="34" charset="0"/>
              <a:buChar char="•"/>
            </a:pPr>
            <a:r>
              <a:rPr lang="en-US" sz="2000" dirty="0"/>
              <a:t>Relationships</a:t>
            </a:r>
          </a:p>
          <a:p>
            <a:pPr marL="685800" lvl="1" indent="-228600">
              <a:lnSpc>
                <a:spcPct val="90000"/>
              </a:lnSpc>
              <a:spcBef>
                <a:spcPts val="1000"/>
              </a:spcBef>
              <a:buFont typeface="Arial" panose="020B0604020202020204" pitchFamily="34" charset="0"/>
              <a:buChar char="•"/>
            </a:pPr>
            <a:r>
              <a:rPr lang="en-US" sz="1600" dirty="0"/>
              <a:t>Constrains</a:t>
            </a:r>
          </a:p>
          <a:p>
            <a:pPr marL="685800" lvl="1" indent="-228600">
              <a:lnSpc>
                <a:spcPct val="90000"/>
              </a:lnSpc>
              <a:spcBef>
                <a:spcPts val="1000"/>
              </a:spcBef>
              <a:buFont typeface="Arial" panose="020B0604020202020204" pitchFamily="34" charset="0"/>
              <a:buChar char="•"/>
            </a:pPr>
            <a:r>
              <a:rPr lang="en-US" sz="1600" dirty="0"/>
              <a:t>Joints</a:t>
            </a:r>
          </a:p>
        </p:txBody>
      </p:sp>
      <p:sp>
        <p:nvSpPr>
          <p:cNvPr id="5" name="Tekstfelt 11">
            <a:extLst>
              <a:ext uri="{FF2B5EF4-FFF2-40B4-BE49-F238E27FC236}">
                <a16:creationId xmlns:a16="http://schemas.microsoft.com/office/drawing/2014/main" id="{2A69A5C8-13D8-7760-A8E8-D1E638400F62}"/>
              </a:ext>
            </a:extLst>
          </p:cNvPr>
          <p:cNvSpPr txBox="1"/>
          <p:nvPr/>
        </p:nvSpPr>
        <p:spPr>
          <a:xfrm>
            <a:off x="3517385" y="1854744"/>
            <a:ext cx="7098840" cy="923330"/>
          </a:xfrm>
          <a:prstGeom prst="rect">
            <a:avLst/>
          </a:prstGeom>
          <a:noFill/>
        </p:spPr>
        <p:txBody>
          <a:bodyPr wrap="square" rtlCol="0">
            <a:spAutoFit/>
          </a:bodyPr>
          <a:lstStyle/>
          <a:p>
            <a:r>
              <a:rPr lang="en-US" dirty="0"/>
              <a:t>Relationships are used to connect parts and assemblies to each other with a defined set of rules.</a:t>
            </a:r>
          </a:p>
          <a:p>
            <a:r>
              <a:rPr lang="en-US" dirty="0"/>
              <a:t>Both groups are used in video 3 as an example.</a:t>
            </a:r>
          </a:p>
        </p:txBody>
      </p:sp>
      <p:sp>
        <p:nvSpPr>
          <p:cNvPr id="6" name="Tekstfelt 2">
            <a:extLst>
              <a:ext uri="{FF2B5EF4-FFF2-40B4-BE49-F238E27FC236}">
                <a16:creationId xmlns:a16="http://schemas.microsoft.com/office/drawing/2014/main" id="{024EF9B7-03EC-2F42-BDCC-6B99ACE57D55}"/>
              </a:ext>
            </a:extLst>
          </p:cNvPr>
          <p:cNvSpPr txBox="1"/>
          <p:nvPr/>
        </p:nvSpPr>
        <p:spPr>
          <a:xfrm>
            <a:off x="807383" y="4758681"/>
            <a:ext cx="2679185" cy="369332"/>
          </a:xfrm>
          <a:prstGeom prst="rect">
            <a:avLst/>
          </a:prstGeom>
          <a:noFill/>
        </p:spPr>
        <p:txBody>
          <a:bodyPr wrap="square">
            <a:spAutoFit/>
          </a:bodyPr>
          <a:lstStyle/>
          <a:p>
            <a:pPr marL="228600" indent="-228600">
              <a:lnSpc>
                <a:spcPct val="90000"/>
              </a:lnSpc>
              <a:spcBef>
                <a:spcPts val="1000"/>
              </a:spcBef>
              <a:buFont typeface="Arial" panose="020B0604020202020204" pitchFamily="34" charset="0"/>
              <a:buChar char="•"/>
            </a:pPr>
            <a:r>
              <a:rPr lang="en-US" sz="2000" dirty="0">
                <a:solidFill>
                  <a:schemeClr val="bg1">
                    <a:lumMod val="85000"/>
                  </a:schemeClr>
                </a:solidFill>
              </a:rPr>
              <a:t>Project Geometry</a:t>
            </a:r>
            <a:endParaRPr lang="en-US" sz="1600" dirty="0">
              <a:solidFill>
                <a:schemeClr val="bg1">
                  <a:lumMod val="85000"/>
                </a:schemeClr>
              </a:solidFill>
            </a:endParaRPr>
          </a:p>
        </p:txBody>
      </p:sp>
      <p:sp>
        <p:nvSpPr>
          <p:cNvPr id="7" name="Tekstfelt 10">
            <a:extLst>
              <a:ext uri="{FF2B5EF4-FFF2-40B4-BE49-F238E27FC236}">
                <a16:creationId xmlns:a16="http://schemas.microsoft.com/office/drawing/2014/main" id="{9DEEC4AE-FA06-1048-1470-034D094200D8}"/>
              </a:ext>
            </a:extLst>
          </p:cNvPr>
          <p:cNvSpPr txBox="1"/>
          <p:nvPr/>
        </p:nvSpPr>
        <p:spPr>
          <a:xfrm>
            <a:off x="3969099" y="2954215"/>
            <a:ext cx="2831585" cy="3600986"/>
          </a:xfrm>
          <a:prstGeom prst="rect">
            <a:avLst/>
          </a:prstGeom>
          <a:noFill/>
        </p:spPr>
        <p:txBody>
          <a:bodyPr wrap="square" rtlCol="0">
            <a:spAutoFit/>
          </a:bodyPr>
          <a:lstStyle/>
          <a:p>
            <a:r>
              <a:rPr lang="en-US" sz="2000" b="1" dirty="0"/>
              <a:t>Constrains</a:t>
            </a:r>
          </a:p>
          <a:p>
            <a:r>
              <a:rPr lang="en-US" sz="1600" dirty="0"/>
              <a:t>Constrains are very specific limitations made for a geometry in a sketch or a component. Examples could be: </a:t>
            </a:r>
          </a:p>
          <a:p>
            <a:pPr marL="285750" indent="-285750">
              <a:buFont typeface="Arial" panose="020B0604020202020204" pitchFamily="34" charset="0"/>
              <a:buChar char="•"/>
            </a:pPr>
            <a:r>
              <a:rPr lang="en-US" sz="1600" dirty="0"/>
              <a:t>Line1=12mm. </a:t>
            </a:r>
          </a:p>
          <a:p>
            <a:pPr marL="285750" indent="-285750">
              <a:buFont typeface="Arial" panose="020B0604020202020204" pitchFamily="34" charset="0"/>
              <a:buChar char="•"/>
            </a:pPr>
            <a:r>
              <a:rPr lang="en-US" sz="1600" dirty="0"/>
              <a:t>Angle between Line1.        and     Line2 = 60</a:t>
            </a:r>
            <a:r>
              <a:rPr lang="en-US" sz="1600" b="0" i="0" dirty="0">
                <a:solidFill>
                  <a:srgbClr val="040C28"/>
                </a:solidFill>
                <a:effectLst/>
                <a:latin typeface="Google Sans"/>
              </a:rPr>
              <a:t>°.</a:t>
            </a:r>
          </a:p>
          <a:p>
            <a:pPr marL="285750" indent="-285750">
              <a:buFont typeface="Arial" panose="020B0604020202020204" pitchFamily="34" charset="0"/>
              <a:buChar char="•"/>
            </a:pPr>
            <a:r>
              <a:rPr lang="en-US" sz="1600" dirty="0"/>
              <a:t>Face1 and face2 = Tangent.</a:t>
            </a:r>
          </a:p>
          <a:p>
            <a:pPr marL="285750" indent="-285750">
              <a:buFont typeface="Arial" panose="020B0604020202020204" pitchFamily="34" charset="0"/>
              <a:buChar char="•"/>
            </a:pPr>
            <a:r>
              <a:rPr lang="en-US" sz="1600" dirty="0"/>
              <a:t>Face1 and face2 = Mated.</a:t>
            </a:r>
          </a:p>
          <a:p>
            <a:pPr marL="285750" indent="-285750">
              <a:buFont typeface="Arial" panose="020B0604020202020204" pitchFamily="34" charset="0"/>
              <a:buChar char="•"/>
            </a:pPr>
            <a:endParaRPr lang="en-US" sz="1600" dirty="0"/>
          </a:p>
        </p:txBody>
      </p:sp>
      <p:sp>
        <p:nvSpPr>
          <p:cNvPr id="8" name="Tekstfelt 13">
            <a:extLst>
              <a:ext uri="{FF2B5EF4-FFF2-40B4-BE49-F238E27FC236}">
                <a16:creationId xmlns:a16="http://schemas.microsoft.com/office/drawing/2014/main" id="{EAF7388C-EE09-0B82-316E-39A601CA02D5}"/>
              </a:ext>
            </a:extLst>
          </p:cNvPr>
          <p:cNvSpPr txBox="1"/>
          <p:nvPr/>
        </p:nvSpPr>
        <p:spPr>
          <a:xfrm>
            <a:off x="7658517" y="2945845"/>
            <a:ext cx="2831585" cy="3847207"/>
          </a:xfrm>
          <a:prstGeom prst="rect">
            <a:avLst/>
          </a:prstGeom>
          <a:noFill/>
        </p:spPr>
        <p:txBody>
          <a:bodyPr wrap="square" rtlCol="0">
            <a:spAutoFit/>
          </a:bodyPr>
          <a:lstStyle/>
          <a:p>
            <a:r>
              <a:rPr lang="en-US" sz="2000" b="1" dirty="0"/>
              <a:t>Joint</a:t>
            </a:r>
          </a:p>
          <a:p>
            <a:r>
              <a:rPr lang="en-US" sz="1600" dirty="0"/>
              <a:t>Joint relationships are preconfigured tools consisting of several Constrains:</a:t>
            </a:r>
          </a:p>
          <a:p>
            <a:pPr marL="285750" indent="-285750">
              <a:buFont typeface="Arial" panose="020B0604020202020204" pitchFamily="34" charset="0"/>
              <a:buChar char="•"/>
            </a:pPr>
            <a:r>
              <a:rPr lang="en-US" sz="1600" dirty="0"/>
              <a:t>Rigid is a relationship without movement allowed.</a:t>
            </a:r>
          </a:p>
          <a:p>
            <a:pPr marL="285750" indent="-285750">
              <a:buFont typeface="Arial" panose="020B0604020202020204" pitchFamily="34" charset="0"/>
              <a:buChar char="•"/>
            </a:pPr>
            <a:r>
              <a:rPr lang="en-US" sz="1600" dirty="0"/>
              <a:t>Rotational has a defined </a:t>
            </a:r>
            <a:r>
              <a:rPr lang="en-US" sz="1600" dirty="0" err="1"/>
              <a:t>rotatin</a:t>
            </a:r>
            <a:r>
              <a:rPr lang="en-US" sz="1600" dirty="0"/>
              <a:t> allowed</a:t>
            </a:r>
          </a:p>
          <a:p>
            <a:pPr marL="285750" indent="-285750">
              <a:buFont typeface="Arial" panose="020B0604020202020204" pitchFamily="34" charset="0"/>
              <a:buChar char="•"/>
            </a:pPr>
            <a:r>
              <a:rPr lang="en-US" sz="1600" dirty="0"/>
              <a:t>Slider allows linear movement</a:t>
            </a:r>
          </a:p>
          <a:p>
            <a:pPr marL="285750" indent="-285750">
              <a:buFont typeface="Arial" panose="020B0604020202020204" pitchFamily="34" charset="0"/>
              <a:buChar char="•"/>
            </a:pPr>
            <a:r>
              <a:rPr lang="en-US" sz="1600" dirty="0"/>
              <a:t>Planar allows 2D movement in a specified plane</a:t>
            </a:r>
          </a:p>
        </p:txBody>
      </p:sp>
    </p:spTree>
    <p:extLst>
      <p:ext uri="{BB962C8B-B14F-4D97-AF65-F5344CB8AC3E}">
        <p14:creationId xmlns:p14="http://schemas.microsoft.com/office/powerpoint/2010/main" val="358940753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4F20A68-4656-784F-3E8F-179EAC37B073}"/>
              </a:ext>
            </a:extLst>
          </p:cNvPr>
          <p:cNvSpPr>
            <a:spLocks noGrp="1"/>
          </p:cNvSpPr>
          <p:nvPr>
            <p:ph type="title"/>
          </p:nvPr>
        </p:nvSpPr>
        <p:spPr/>
        <p:txBody>
          <a:bodyPr/>
          <a:lstStyle/>
          <a:p>
            <a:r>
              <a:rPr lang="da-DK" dirty="0"/>
              <a:t>Subassemblies &amp; relationships</a:t>
            </a:r>
            <a:endParaRPr lang="de-DE" dirty="0"/>
          </a:p>
        </p:txBody>
      </p:sp>
      <p:sp>
        <p:nvSpPr>
          <p:cNvPr id="3" name="Tekstfelt 1">
            <a:extLst>
              <a:ext uri="{FF2B5EF4-FFF2-40B4-BE49-F238E27FC236}">
                <a16:creationId xmlns:a16="http://schemas.microsoft.com/office/drawing/2014/main" id="{3872F792-194E-62B4-4CE2-F28CF82F96E7}"/>
              </a:ext>
            </a:extLst>
          </p:cNvPr>
          <p:cNvSpPr txBox="1"/>
          <p:nvPr/>
        </p:nvSpPr>
        <p:spPr>
          <a:xfrm>
            <a:off x="838200" y="2113905"/>
            <a:ext cx="2679185" cy="1217769"/>
          </a:xfrm>
          <a:prstGeom prst="rect">
            <a:avLst/>
          </a:prstGeom>
          <a:noFill/>
        </p:spPr>
        <p:txBody>
          <a:bodyPr wrap="square" rtlCol="0">
            <a:spAutoFit/>
          </a:bodyPr>
          <a:lstStyle/>
          <a:p>
            <a:pPr marL="228600" indent="-228600">
              <a:lnSpc>
                <a:spcPct val="90000"/>
              </a:lnSpc>
              <a:spcBef>
                <a:spcPts val="1000"/>
              </a:spcBef>
              <a:buFont typeface="Arial" panose="020B0604020202020204" pitchFamily="34" charset="0"/>
              <a:buChar char="•"/>
            </a:pPr>
            <a:r>
              <a:rPr lang="da-DK" sz="2000" dirty="0" err="1">
                <a:solidFill>
                  <a:schemeClr val="bg1">
                    <a:lumMod val="85000"/>
                  </a:schemeClr>
                </a:solidFill>
              </a:rPr>
              <a:t>Create</a:t>
            </a:r>
            <a:r>
              <a:rPr lang="da-DK" sz="2000" dirty="0">
                <a:solidFill>
                  <a:schemeClr val="bg1">
                    <a:lumMod val="85000"/>
                  </a:schemeClr>
                </a:solidFill>
              </a:rPr>
              <a:t> a </a:t>
            </a:r>
            <a:r>
              <a:rPr lang="da-DK" sz="2000" dirty="0" err="1">
                <a:solidFill>
                  <a:schemeClr val="bg1">
                    <a:lumMod val="85000"/>
                  </a:schemeClr>
                </a:solidFill>
              </a:rPr>
              <a:t>subassembly</a:t>
            </a:r>
            <a:endParaRPr lang="da-DK" sz="2000" dirty="0">
              <a:solidFill>
                <a:schemeClr val="bg1">
                  <a:lumMod val="85000"/>
                </a:schemeClr>
              </a:solidFill>
            </a:endParaRPr>
          </a:p>
          <a:p>
            <a:pPr marL="685800" lvl="1" indent="-228600">
              <a:lnSpc>
                <a:spcPct val="90000"/>
              </a:lnSpc>
              <a:spcBef>
                <a:spcPts val="1000"/>
              </a:spcBef>
              <a:buFont typeface="Arial" panose="020B0604020202020204" pitchFamily="34" charset="0"/>
              <a:buChar char="•"/>
            </a:pPr>
            <a:r>
              <a:rPr lang="da-DK" sz="1600" dirty="0">
                <a:solidFill>
                  <a:schemeClr val="bg1">
                    <a:lumMod val="85000"/>
                  </a:schemeClr>
                </a:solidFill>
              </a:rPr>
              <a:t>Assembly </a:t>
            </a:r>
            <a:r>
              <a:rPr lang="da-DK" sz="1600" dirty="0" err="1">
                <a:solidFill>
                  <a:schemeClr val="bg1">
                    <a:lumMod val="85000"/>
                  </a:schemeClr>
                </a:solidFill>
              </a:rPr>
              <a:t>inside</a:t>
            </a:r>
            <a:r>
              <a:rPr lang="da-DK" sz="1600" dirty="0">
                <a:solidFill>
                  <a:schemeClr val="bg1">
                    <a:lumMod val="85000"/>
                  </a:schemeClr>
                </a:solidFill>
              </a:rPr>
              <a:t> </a:t>
            </a:r>
            <a:r>
              <a:rPr lang="da-DK" sz="1600" dirty="0" err="1">
                <a:solidFill>
                  <a:schemeClr val="bg1">
                    <a:lumMod val="85000"/>
                  </a:schemeClr>
                </a:solidFill>
              </a:rPr>
              <a:t>assembly</a:t>
            </a:r>
            <a:endParaRPr lang="da-DK" sz="2000" dirty="0">
              <a:solidFill>
                <a:schemeClr val="bg1">
                  <a:lumMod val="85000"/>
                </a:schemeClr>
              </a:solidFill>
            </a:endParaRPr>
          </a:p>
        </p:txBody>
      </p:sp>
      <p:sp>
        <p:nvSpPr>
          <p:cNvPr id="4" name="Tekstfelt 4">
            <a:extLst>
              <a:ext uri="{FF2B5EF4-FFF2-40B4-BE49-F238E27FC236}">
                <a16:creationId xmlns:a16="http://schemas.microsoft.com/office/drawing/2014/main" id="{28D1FD16-6283-B437-D20B-9273E287EF2E}"/>
              </a:ext>
            </a:extLst>
          </p:cNvPr>
          <p:cNvSpPr txBox="1"/>
          <p:nvPr/>
        </p:nvSpPr>
        <p:spPr>
          <a:xfrm>
            <a:off x="805703" y="3591400"/>
            <a:ext cx="2679185" cy="1069011"/>
          </a:xfrm>
          <a:prstGeom prst="rect">
            <a:avLst/>
          </a:prstGeom>
          <a:noFill/>
        </p:spPr>
        <p:txBody>
          <a:bodyPr wrap="square">
            <a:spAutoFit/>
          </a:bodyPr>
          <a:lstStyle/>
          <a:p>
            <a:pPr marL="228600" indent="-228600">
              <a:lnSpc>
                <a:spcPct val="90000"/>
              </a:lnSpc>
              <a:spcBef>
                <a:spcPts val="1000"/>
              </a:spcBef>
              <a:buFont typeface="Arial" panose="020B0604020202020204" pitchFamily="34" charset="0"/>
              <a:buChar char="•"/>
            </a:pPr>
            <a:r>
              <a:rPr lang="en-US" sz="2000" dirty="0">
                <a:solidFill>
                  <a:schemeClr val="bg1">
                    <a:lumMod val="85000"/>
                  </a:schemeClr>
                </a:solidFill>
              </a:rPr>
              <a:t>Relationships</a:t>
            </a:r>
          </a:p>
          <a:p>
            <a:pPr marL="685800" lvl="1" indent="-228600">
              <a:lnSpc>
                <a:spcPct val="90000"/>
              </a:lnSpc>
              <a:spcBef>
                <a:spcPts val="1000"/>
              </a:spcBef>
              <a:buFont typeface="Arial" panose="020B0604020202020204" pitchFamily="34" charset="0"/>
              <a:buChar char="•"/>
            </a:pPr>
            <a:r>
              <a:rPr lang="en-US" sz="1600" dirty="0">
                <a:solidFill>
                  <a:schemeClr val="bg1">
                    <a:lumMod val="85000"/>
                  </a:schemeClr>
                </a:solidFill>
              </a:rPr>
              <a:t>Constrains</a:t>
            </a:r>
          </a:p>
          <a:p>
            <a:pPr marL="685800" lvl="1" indent="-228600">
              <a:lnSpc>
                <a:spcPct val="90000"/>
              </a:lnSpc>
              <a:spcBef>
                <a:spcPts val="1000"/>
              </a:spcBef>
              <a:buFont typeface="Arial" panose="020B0604020202020204" pitchFamily="34" charset="0"/>
              <a:buChar char="•"/>
            </a:pPr>
            <a:r>
              <a:rPr lang="en-US" sz="1600" dirty="0">
                <a:solidFill>
                  <a:schemeClr val="bg1">
                    <a:lumMod val="85000"/>
                  </a:schemeClr>
                </a:solidFill>
              </a:rPr>
              <a:t>Joints</a:t>
            </a:r>
          </a:p>
        </p:txBody>
      </p:sp>
      <p:sp>
        <p:nvSpPr>
          <p:cNvPr id="5" name="Tekstfelt 11">
            <a:extLst>
              <a:ext uri="{FF2B5EF4-FFF2-40B4-BE49-F238E27FC236}">
                <a16:creationId xmlns:a16="http://schemas.microsoft.com/office/drawing/2014/main" id="{AEC2313C-A9A6-5AC4-D8DC-57382399B22C}"/>
              </a:ext>
            </a:extLst>
          </p:cNvPr>
          <p:cNvSpPr txBox="1"/>
          <p:nvPr/>
        </p:nvSpPr>
        <p:spPr>
          <a:xfrm>
            <a:off x="3517385" y="1854744"/>
            <a:ext cx="7098840" cy="646331"/>
          </a:xfrm>
          <a:prstGeom prst="rect">
            <a:avLst/>
          </a:prstGeom>
          <a:noFill/>
        </p:spPr>
        <p:txBody>
          <a:bodyPr wrap="square" rtlCol="0">
            <a:spAutoFit/>
          </a:bodyPr>
          <a:lstStyle/>
          <a:p>
            <a:r>
              <a:rPr lang="en-US" dirty="0"/>
              <a:t>Project is a handy tool that “copies” a geometry to a sketch, so you do not need to draw the geometry again.</a:t>
            </a:r>
          </a:p>
        </p:txBody>
      </p:sp>
      <p:sp>
        <p:nvSpPr>
          <p:cNvPr id="6" name="Tekstfelt 2">
            <a:extLst>
              <a:ext uri="{FF2B5EF4-FFF2-40B4-BE49-F238E27FC236}">
                <a16:creationId xmlns:a16="http://schemas.microsoft.com/office/drawing/2014/main" id="{B496B609-4E41-989F-C869-E4D2FFCC89D5}"/>
              </a:ext>
            </a:extLst>
          </p:cNvPr>
          <p:cNvSpPr txBox="1"/>
          <p:nvPr/>
        </p:nvSpPr>
        <p:spPr>
          <a:xfrm>
            <a:off x="807383" y="4758681"/>
            <a:ext cx="2679185" cy="369332"/>
          </a:xfrm>
          <a:prstGeom prst="rect">
            <a:avLst/>
          </a:prstGeom>
          <a:noFill/>
        </p:spPr>
        <p:txBody>
          <a:bodyPr wrap="square">
            <a:spAutoFit/>
          </a:bodyPr>
          <a:lstStyle/>
          <a:p>
            <a:pPr marL="228600" indent="-228600">
              <a:lnSpc>
                <a:spcPct val="90000"/>
              </a:lnSpc>
              <a:spcBef>
                <a:spcPts val="1000"/>
              </a:spcBef>
              <a:buFont typeface="Arial" panose="020B0604020202020204" pitchFamily="34" charset="0"/>
              <a:buChar char="•"/>
            </a:pPr>
            <a:r>
              <a:rPr lang="en-US" sz="2000" dirty="0"/>
              <a:t>Project Geometry</a:t>
            </a:r>
            <a:endParaRPr lang="en-US" sz="1600" dirty="0"/>
          </a:p>
        </p:txBody>
      </p:sp>
      <p:pic>
        <p:nvPicPr>
          <p:cNvPr id="7" name="Billede 7">
            <a:extLst>
              <a:ext uri="{FF2B5EF4-FFF2-40B4-BE49-F238E27FC236}">
                <a16:creationId xmlns:a16="http://schemas.microsoft.com/office/drawing/2014/main" id="{7D9CCCD2-E75F-F52F-CFB4-32D94E80048D}"/>
              </a:ext>
            </a:extLst>
          </p:cNvPr>
          <p:cNvPicPr>
            <a:picLocks noChangeAspect="1"/>
          </p:cNvPicPr>
          <p:nvPr/>
        </p:nvPicPr>
        <p:blipFill>
          <a:blip r:embed="rId2"/>
          <a:stretch>
            <a:fillRect/>
          </a:stretch>
        </p:blipFill>
        <p:spPr>
          <a:xfrm>
            <a:off x="4385773" y="2977381"/>
            <a:ext cx="3420454" cy="2918938"/>
          </a:xfrm>
          <a:prstGeom prst="rect">
            <a:avLst/>
          </a:prstGeom>
        </p:spPr>
      </p:pic>
    </p:spTree>
    <p:extLst>
      <p:ext uri="{BB962C8B-B14F-4D97-AF65-F5344CB8AC3E}">
        <p14:creationId xmlns:p14="http://schemas.microsoft.com/office/powerpoint/2010/main" val="297924809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D47C87-43C5-1D9F-EA9B-1D2DFD0199A6}"/>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261B7705-B613-59B4-D66F-D687C8A99E7C}"/>
              </a:ext>
            </a:extLst>
          </p:cNvPr>
          <p:cNvSpPr>
            <a:spLocks noGrp="1"/>
          </p:cNvSpPr>
          <p:nvPr>
            <p:ph type="title"/>
          </p:nvPr>
        </p:nvSpPr>
        <p:spPr/>
        <p:txBody>
          <a:bodyPr/>
          <a:lstStyle/>
          <a:p>
            <a:r>
              <a:rPr lang="da-DK" spc="400" dirty="0">
                <a:latin typeface="+mn-lt"/>
              </a:rPr>
              <a:t>Modelling the conveyor </a:t>
            </a:r>
            <a:r>
              <a:rPr lang="de-DE" dirty="0"/>
              <a:t>(Video 4)</a:t>
            </a:r>
          </a:p>
        </p:txBody>
      </p:sp>
      <p:sp>
        <p:nvSpPr>
          <p:cNvPr id="3" name="Textplatzhalter 2">
            <a:extLst>
              <a:ext uri="{FF2B5EF4-FFF2-40B4-BE49-F238E27FC236}">
                <a16:creationId xmlns:a16="http://schemas.microsoft.com/office/drawing/2014/main" id="{DB26883F-DDE2-5EE3-97F8-031466F9746F}"/>
              </a:ext>
            </a:extLst>
          </p:cNvPr>
          <p:cNvSpPr>
            <a:spLocks noGrp="1"/>
          </p:cNvSpPr>
          <p:nvPr>
            <p:ph type="body" idx="1"/>
          </p:nvPr>
        </p:nvSpPr>
        <p:spPr/>
        <p:txBody>
          <a:bodyPr>
            <a:normAutofit/>
          </a:bodyPr>
          <a:lstStyle/>
          <a:p>
            <a:pPr rtl="0"/>
            <a:r>
              <a:rPr lang="da-DK" dirty="0"/>
              <a:t>Sketch - Arc</a:t>
            </a:r>
          </a:p>
          <a:p>
            <a:pPr rtl="0"/>
            <a:r>
              <a:rPr lang="da-DK" dirty="0"/>
              <a:t>Mate relationship with offset</a:t>
            </a:r>
          </a:p>
          <a:p>
            <a:endParaRPr lang="de-DE" dirty="0"/>
          </a:p>
        </p:txBody>
      </p:sp>
    </p:spTree>
    <p:extLst>
      <p:ext uri="{BB962C8B-B14F-4D97-AF65-F5344CB8AC3E}">
        <p14:creationId xmlns:p14="http://schemas.microsoft.com/office/powerpoint/2010/main" val="268098628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90933C6-971D-502B-DB7C-98AF38E70878}"/>
              </a:ext>
            </a:extLst>
          </p:cNvPr>
          <p:cNvSpPr>
            <a:spLocks noGrp="1"/>
          </p:cNvSpPr>
          <p:nvPr>
            <p:ph type="title"/>
          </p:nvPr>
        </p:nvSpPr>
        <p:spPr/>
        <p:txBody>
          <a:bodyPr/>
          <a:lstStyle/>
          <a:p>
            <a:r>
              <a:rPr lang="da-DK" kern="1200" dirty="0">
                <a:latin typeface="+mj-lt"/>
                <a:ea typeface="+mj-ea"/>
                <a:cs typeface="+mj-cs"/>
              </a:rPr>
              <a:t>Modelling the conveyor</a:t>
            </a:r>
            <a:endParaRPr lang="de-DE" dirty="0"/>
          </a:p>
        </p:txBody>
      </p:sp>
      <p:sp>
        <p:nvSpPr>
          <p:cNvPr id="7" name="Tekstfelt 11">
            <a:extLst>
              <a:ext uri="{FF2B5EF4-FFF2-40B4-BE49-F238E27FC236}">
                <a16:creationId xmlns:a16="http://schemas.microsoft.com/office/drawing/2014/main" id="{414B415C-AA28-D329-CF0C-FC5C7D348EB7}"/>
              </a:ext>
            </a:extLst>
          </p:cNvPr>
          <p:cNvSpPr txBox="1"/>
          <p:nvPr/>
        </p:nvSpPr>
        <p:spPr>
          <a:xfrm>
            <a:off x="3517385" y="1854744"/>
            <a:ext cx="7098840" cy="646331"/>
          </a:xfrm>
          <a:prstGeom prst="rect">
            <a:avLst/>
          </a:prstGeom>
          <a:noFill/>
        </p:spPr>
        <p:txBody>
          <a:bodyPr wrap="square" rtlCol="0">
            <a:spAutoFit/>
          </a:bodyPr>
          <a:lstStyle/>
          <a:p>
            <a:r>
              <a:rPr lang="en-US" dirty="0"/>
              <a:t>Arcs can be crated in three different methos: Three Point, Center and Tangent</a:t>
            </a:r>
          </a:p>
        </p:txBody>
      </p:sp>
      <p:pic>
        <p:nvPicPr>
          <p:cNvPr id="8" name="Billede 9">
            <a:extLst>
              <a:ext uri="{FF2B5EF4-FFF2-40B4-BE49-F238E27FC236}">
                <a16:creationId xmlns:a16="http://schemas.microsoft.com/office/drawing/2014/main" id="{CB5FA530-5D94-8D5D-86A3-0E028F294160}"/>
              </a:ext>
            </a:extLst>
          </p:cNvPr>
          <p:cNvPicPr>
            <a:picLocks noChangeAspect="1"/>
          </p:cNvPicPr>
          <p:nvPr/>
        </p:nvPicPr>
        <p:blipFill>
          <a:blip r:embed="rId2"/>
          <a:stretch>
            <a:fillRect/>
          </a:stretch>
        </p:blipFill>
        <p:spPr>
          <a:xfrm>
            <a:off x="3517385" y="2977586"/>
            <a:ext cx="2681096" cy="2919929"/>
          </a:xfrm>
          <a:prstGeom prst="rect">
            <a:avLst/>
          </a:prstGeom>
        </p:spPr>
      </p:pic>
      <p:sp>
        <p:nvSpPr>
          <p:cNvPr id="9" name="Tekstfelt 10">
            <a:extLst>
              <a:ext uri="{FF2B5EF4-FFF2-40B4-BE49-F238E27FC236}">
                <a16:creationId xmlns:a16="http://schemas.microsoft.com/office/drawing/2014/main" id="{4CE95CE9-4B80-C394-8A7F-9E4A4865C5CB}"/>
              </a:ext>
            </a:extLst>
          </p:cNvPr>
          <p:cNvSpPr txBox="1"/>
          <p:nvPr/>
        </p:nvSpPr>
        <p:spPr>
          <a:xfrm>
            <a:off x="6772590" y="3147120"/>
            <a:ext cx="5325626" cy="2862322"/>
          </a:xfrm>
          <a:prstGeom prst="rect">
            <a:avLst/>
          </a:prstGeom>
          <a:noFill/>
        </p:spPr>
        <p:txBody>
          <a:bodyPr wrap="square" rtlCol="0">
            <a:spAutoFit/>
          </a:bodyPr>
          <a:lstStyle/>
          <a:p>
            <a:r>
              <a:rPr lang="en-US" dirty="0"/>
              <a:t>Three Point Arc is drawing an arc from point 1, through point 2, to point 3 </a:t>
            </a:r>
          </a:p>
          <a:p>
            <a:endParaRPr lang="en-US" dirty="0"/>
          </a:p>
          <a:p>
            <a:r>
              <a:rPr lang="en-US" dirty="0"/>
              <a:t>Tangent Arc must be connected with two points to existing geometry and will size the arc to be tangent with the two </a:t>
            </a:r>
            <a:r>
              <a:rPr lang="en-US" dirty="0" err="1"/>
              <a:t>geometrys</a:t>
            </a:r>
            <a:r>
              <a:rPr lang="en-US" dirty="0"/>
              <a:t>, like in video 4.</a:t>
            </a:r>
          </a:p>
          <a:p>
            <a:endParaRPr lang="en-US" dirty="0"/>
          </a:p>
          <a:p>
            <a:r>
              <a:rPr lang="en-US" dirty="0"/>
              <a:t>Center Point Arc is created by placing an Arc center and the two end points. </a:t>
            </a:r>
          </a:p>
        </p:txBody>
      </p:sp>
      <p:sp>
        <p:nvSpPr>
          <p:cNvPr id="10" name="Tekstfelt 1">
            <a:extLst>
              <a:ext uri="{FF2B5EF4-FFF2-40B4-BE49-F238E27FC236}">
                <a16:creationId xmlns:a16="http://schemas.microsoft.com/office/drawing/2014/main" id="{712B9F16-479F-B1FE-6F52-1D2330637C24}"/>
              </a:ext>
            </a:extLst>
          </p:cNvPr>
          <p:cNvSpPr txBox="1"/>
          <p:nvPr/>
        </p:nvSpPr>
        <p:spPr>
          <a:xfrm>
            <a:off x="838200" y="2113905"/>
            <a:ext cx="2679185" cy="719171"/>
          </a:xfrm>
          <a:prstGeom prst="rect">
            <a:avLst/>
          </a:prstGeom>
          <a:noFill/>
        </p:spPr>
        <p:txBody>
          <a:bodyPr wrap="square" rtlCol="0">
            <a:spAutoFit/>
          </a:bodyPr>
          <a:lstStyle/>
          <a:p>
            <a:pPr marL="228600" indent="-228600">
              <a:lnSpc>
                <a:spcPct val="90000"/>
              </a:lnSpc>
              <a:spcBef>
                <a:spcPts val="1000"/>
              </a:spcBef>
              <a:buFont typeface="Arial" panose="020B0604020202020204" pitchFamily="34" charset="0"/>
              <a:buChar char="•"/>
            </a:pPr>
            <a:r>
              <a:rPr lang="da-DK" sz="2000" dirty="0"/>
              <a:t>Sketch </a:t>
            </a:r>
            <a:r>
              <a:rPr lang="da-DK" sz="2000" dirty="0" err="1"/>
              <a:t>Arcs</a:t>
            </a:r>
            <a:endParaRPr lang="da-DK" sz="2000" dirty="0"/>
          </a:p>
          <a:p>
            <a:pPr marL="685800" lvl="1" indent="-228600">
              <a:lnSpc>
                <a:spcPct val="90000"/>
              </a:lnSpc>
              <a:spcBef>
                <a:spcPts val="1000"/>
              </a:spcBef>
              <a:buFont typeface="Arial" panose="020B0604020202020204" pitchFamily="34" charset="0"/>
              <a:buChar char="•"/>
            </a:pPr>
            <a:r>
              <a:rPr lang="da-DK" sz="1600" dirty="0"/>
              <a:t>Tangent </a:t>
            </a:r>
            <a:r>
              <a:rPr lang="da-DK" sz="1600" dirty="0" err="1"/>
              <a:t>arc</a:t>
            </a:r>
            <a:endParaRPr lang="da-DK" sz="1600" dirty="0"/>
          </a:p>
        </p:txBody>
      </p:sp>
      <p:sp>
        <p:nvSpPr>
          <p:cNvPr id="11" name="Tekstfelt 4">
            <a:extLst>
              <a:ext uri="{FF2B5EF4-FFF2-40B4-BE49-F238E27FC236}">
                <a16:creationId xmlns:a16="http://schemas.microsoft.com/office/drawing/2014/main" id="{A934CD5B-03D2-7C58-ED7E-C562D750DC18}"/>
              </a:ext>
            </a:extLst>
          </p:cNvPr>
          <p:cNvSpPr txBox="1"/>
          <p:nvPr/>
        </p:nvSpPr>
        <p:spPr>
          <a:xfrm>
            <a:off x="805703" y="2787535"/>
            <a:ext cx="2679185" cy="719171"/>
          </a:xfrm>
          <a:prstGeom prst="rect">
            <a:avLst/>
          </a:prstGeom>
          <a:noFill/>
        </p:spPr>
        <p:txBody>
          <a:bodyPr wrap="square">
            <a:spAutoFit/>
          </a:bodyPr>
          <a:lstStyle/>
          <a:p>
            <a:pPr marL="228600" indent="-228600">
              <a:lnSpc>
                <a:spcPct val="90000"/>
              </a:lnSpc>
              <a:spcBef>
                <a:spcPts val="1000"/>
              </a:spcBef>
              <a:buFont typeface="Arial" panose="020B0604020202020204" pitchFamily="34" charset="0"/>
              <a:buChar char="•"/>
            </a:pPr>
            <a:r>
              <a:rPr lang="en-US" sz="2000" dirty="0">
                <a:solidFill>
                  <a:schemeClr val="bg1">
                    <a:lumMod val="85000"/>
                  </a:schemeClr>
                </a:solidFill>
              </a:rPr>
              <a:t>Relationship</a:t>
            </a:r>
          </a:p>
          <a:p>
            <a:pPr marL="685800" lvl="1" indent="-228600">
              <a:lnSpc>
                <a:spcPct val="90000"/>
              </a:lnSpc>
              <a:spcBef>
                <a:spcPts val="1000"/>
              </a:spcBef>
              <a:buFont typeface="Arial" panose="020B0604020202020204" pitchFamily="34" charset="0"/>
              <a:buChar char="•"/>
            </a:pPr>
            <a:r>
              <a:rPr lang="en-US" sz="1600" dirty="0">
                <a:solidFill>
                  <a:schemeClr val="bg1">
                    <a:lumMod val="85000"/>
                  </a:schemeClr>
                </a:solidFill>
              </a:rPr>
              <a:t>MATE with offset</a:t>
            </a:r>
          </a:p>
        </p:txBody>
      </p:sp>
    </p:spTree>
    <p:extLst>
      <p:ext uri="{BB962C8B-B14F-4D97-AF65-F5344CB8AC3E}">
        <p14:creationId xmlns:p14="http://schemas.microsoft.com/office/powerpoint/2010/main" val="126039122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AE2C553-8DB1-500D-E914-F3333D92AD6C}"/>
              </a:ext>
            </a:extLst>
          </p:cNvPr>
          <p:cNvSpPr>
            <a:spLocks noGrp="1"/>
          </p:cNvSpPr>
          <p:nvPr>
            <p:ph type="title"/>
          </p:nvPr>
        </p:nvSpPr>
        <p:spPr/>
        <p:txBody>
          <a:bodyPr/>
          <a:lstStyle/>
          <a:p>
            <a:r>
              <a:rPr lang="de-DE" dirty="0"/>
              <a:t>Modelling the </a:t>
            </a:r>
            <a:r>
              <a:rPr lang="de-DE" dirty="0" err="1"/>
              <a:t>conveyor</a:t>
            </a:r>
            <a:endParaRPr lang="de-DE" dirty="0"/>
          </a:p>
        </p:txBody>
      </p:sp>
      <p:sp>
        <p:nvSpPr>
          <p:cNvPr id="3" name="Tekstfelt 1">
            <a:extLst>
              <a:ext uri="{FF2B5EF4-FFF2-40B4-BE49-F238E27FC236}">
                <a16:creationId xmlns:a16="http://schemas.microsoft.com/office/drawing/2014/main" id="{F947F319-CF32-95EF-70F2-5155321B8330}"/>
              </a:ext>
            </a:extLst>
          </p:cNvPr>
          <p:cNvSpPr txBox="1"/>
          <p:nvPr/>
        </p:nvSpPr>
        <p:spPr>
          <a:xfrm>
            <a:off x="838200" y="2113905"/>
            <a:ext cx="2679185" cy="719171"/>
          </a:xfrm>
          <a:prstGeom prst="rect">
            <a:avLst/>
          </a:prstGeom>
          <a:noFill/>
        </p:spPr>
        <p:txBody>
          <a:bodyPr wrap="square" rtlCol="0">
            <a:spAutoFit/>
          </a:bodyPr>
          <a:lstStyle/>
          <a:p>
            <a:pPr marL="228600" indent="-228600">
              <a:lnSpc>
                <a:spcPct val="90000"/>
              </a:lnSpc>
              <a:spcBef>
                <a:spcPts val="1000"/>
              </a:spcBef>
              <a:buFont typeface="Arial" panose="020B0604020202020204" pitchFamily="34" charset="0"/>
              <a:buChar char="•"/>
            </a:pPr>
            <a:r>
              <a:rPr lang="da-DK" sz="2000" dirty="0"/>
              <a:t>Sketch </a:t>
            </a:r>
            <a:r>
              <a:rPr lang="da-DK" sz="2000" dirty="0" err="1"/>
              <a:t>Arcs</a:t>
            </a:r>
            <a:endParaRPr lang="da-DK" sz="2000" dirty="0"/>
          </a:p>
          <a:p>
            <a:pPr marL="685800" lvl="1" indent="-228600">
              <a:lnSpc>
                <a:spcPct val="90000"/>
              </a:lnSpc>
              <a:spcBef>
                <a:spcPts val="1000"/>
              </a:spcBef>
              <a:buFont typeface="Arial" panose="020B0604020202020204" pitchFamily="34" charset="0"/>
              <a:buChar char="•"/>
            </a:pPr>
            <a:r>
              <a:rPr lang="da-DK" sz="1600" dirty="0"/>
              <a:t>Tangent </a:t>
            </a:r>
            <a:r>
              <a:rPr lang="da-DK" sz="1600" dirty="0" err="1"/>
              <a:t>arc</a:t>
            </a:r>
            <a:endParaRPr lang="da-DK" sz="1600" dirty="0"/>
          </a:p>
        </p:txBody>
      </p:sp>
      <p:sp>
        <p:nvSpPr>
          <p:cNvPr id="4" name="Tekstfelt 4">
            <a:extLst>
              <a:ext uri="{FF2B5EF4-FFF2-40B4-BE49-F238E27FC236}">
                <a16:creationId xmlns:a16="http://schemas.microsoft.com/office/drawing/2014/main" id="{D8A9C48C-F0F3-A0FA-A288-2F955D64FF98}"/>
              </a:ext>
            </a:extLst>
          </p:cNvPr>
          <p:cNvSpPr txBox="1"/>
          <p:nvPr/>
        </p:nvSpPr>
        <p:spPr>
          <a:xfrm>
            <a:off x="805703" y="2787535"/>
            <a:ext cx="2679185" cy="719171"/>
          </a:xfrm>
          <a:prstGeom prst="rect">
            <a:avLst/>
          </a:prstGeom>
          <a:noFill/>
        </p:spPr>
        <p:txBody>
          <a:bodyPr wrap="square">
            <a:spAutoFit/>
          </a:bodyPr>
          <a:lstStyle/>
          <a:p>
            <a:pPr marL="228600" indent="-228600">
              <a:lnSpc>
                <a:spcPct val="90000"/>
              </a:lnSpc>
              <a:spcBef>
                <a:spcPts val="1000"/>
              </a:spcBef>
              <a:buFont typeface="Arial" panose="020B0604020202020204" pitchFamily="34" charset="0"/>
              <a:buChar char="•"/>
            </a:pPr>
            <a:r>
              <a:rPr lang="en-US" sz="2000" dirty="0"/>
              <a:t>Relationship</a:t>
            </a:r>
          </a:p>
          <a:p>
            <a:pPr marL="685800" lvl="1" indent="-228600">
              <a:lnSpc>
                <a:spcPct val="90000"/>
              </a:lnSpc>
              <a:spcBef>
                <a:spcPts val="1000"/>
              </a:spcBef>
              <a:buFont typeface="Arial" panose="020B0604020202020204" pitchFamily="34" charset="0"/>
              <a:buChar char="•"/>
            </a:pPr>
            <a:r>
              <a:rPr lang="en-US" sz="1600" dirty="0"/>
              <a:t>MATE with offset</a:t>
            </a:r>
          </a:p>
        </p:txBody>
      </p:sp>
      <p:sp>
        <p:nvSpPr>
          <p:cNvPr id="5" name="Tekstfelt 11">
            <a:extLst>
              <a:ext uri="{FF2B5EF4-FFF2-40B4-BE49-F238E27FC236}">
                <a16:creationId xmlns:a16="http://schemas.microsoft.com/office/drawing/2014/main" id="{F750B1BB-6018-7977-36B1-AC34EBBBDDFD}"/>
              </a:ext>
            </a:extLst>
          </p:cNvPr>
          <p:cNvSpPr txBox="1"/>
          <p:nvPr/>
        </p:nvSpPr>
        <p:spPr>
          <a:xfrm>
            <a:off x="3517385" y="1854744"/>
            <a:ext cx="7098840" cy="923330"/>
          </a:xfrm>
          <a:prstGeom prst="rect">
            <a:avLst/>
          </a:prstGeom>
          <a:noFill/>
        </p:spPr>
        <p:txBody>
          <a:bodyPr wrap="square" rtlCol="0">
            <a:spAutoFit/>
          </a:bodyPr>
          <a:lstStyle/>
          <a:p>
            <a:r>
              <a:rPr lang="en-US" dirty="0"/>
              <a:t>The conveyor is very simple. It consist of a Sketch with a box. On each end of the box, half a circle is connected. </a:t>
            </a:r>
            <a:br>
              <a:rPr lang="en-US" dirty="0"/>
            </a:br>
            <a:r>
              <a:rPr lang="en-US" dirty="0"/>
              <a:t>3</a:t>
            </a:r>
            <a:r>
              <a:rPr lang="en-US" baseline="30000" dirty="0"/>
              <a:t>rd</a:t>
            </a:r>
            <a:r>
              <a:rPr lang="en-US" dirty="0"/>
              <a:t> dimension is a simple Extrusion of the box and arcs.</a:t>
            </a:r>
          </a:p>
        </p:txBody>
      </p:sp>
      <p:pic>
        <p:nvPicPr>
          <p:cNvPr id="6" name="Billede 13">
            <a:extLst>
              <a:ext uri="{FF2B5EF4-FFF2-40B4-BE49-F238E27FC236}">
                <a16:creationId xmlns:a16="http://schemas.microsoft.com/office/drawing/2014/main" id="{1896A3CB-0905-9B0D-B062-CC983ABEE86F}"/>
              </a:ext>
            </a:extLst>
          </p:cNvPr>
          <p:cNvPicPr>
            <a:picLocks noChangeAspect="1"/>
          </p:cNvPicPr>
          <p:nvPr/>
        </p:nvPicPr>
        <p:blipFill>
          <a:blip r:embed="rId2"/>
          <a:stretch>
            <a:fillRect/>
          </a:stretch>
        </p:blipFill>
        <p:spPr>
          <a:xfrm>
            <a:off x="3545986" y="2787535"/>
            <a:ext cx="7867873" cy="3885519"/>
          </a:xfrm>
          <a:prstGeom prst="rect">
            <a:avLst/>
          </a:prstGeom>
        </p:spPr>
      </p:pic>
    </p:spTree>
    <p:extLst>
      <p:ext uri="{BB962C8B-B14F-4D97-AF65-F5344CB8AC3E}">
        <p14:creationId xmlns:p14="http://schemas.microsoft.com/office/powerpoint/2010/main" val="269737006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281C28-7A9F-8D47-6842-162B92422219}"/>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F25F453A-4A0A-E3EC-65E5-924C7CAA19FA}"/>
              </a:ext>
            </a:extLst>
          </p:cNvPr>
          <p:cNvSpPr>
            <a:spLocks noGrp="1"/>
          </p:cNvSpPr>
          <p:nvPr>
            <p:ph type="title"/>
          </p:nvPr>
        </p:nvSpPr>
        <p:spPr/>
        <p:txBody>
          <a:bodyPr/>
          <a:lstStyle/>
          <a:p>
            <a:r>
              <a:rPr lang="da-DK" kern="1200" dirty="0">
                <a:latin typeface="+mj-lt"/>
                <a:ea typeface="+mj-ea"/>
                <a:cs typeface="+mj-cs"/>
              </a:rPr>
              <a:t>Modelling the conveyor</a:t>
            </a:r>
            <a:endParaRPr lang="de-DE" dirty="0"/>
          </a:p>
        </p:txBody>
      </p:sp>
      <p:sp>
        <p:nvSpPr>
          <p:cNvPr id="10" name="Tekstfelt 1">
            <a:extLst>
              <a:ext uri="{FF2B5EF4-FFF2-40B4-BE49-F238E27FC236}">
                <a16:creationId xmlns:a16="http://schemas.microsoft.com/office/drawing/2014/main" id="{1B5E2483-AEB8-89C2-A828-F774A79B849C}"/>
              </a:ext>
            </a:extLst>
          </p:cNvPr>
          <p:cNvSpPr txBox="1"/>
          <p:nvPr/>
        </p:nvSpPr>
        <p:spPr>
          <a:xfrm>
            <a:off x="838200" y="2113905"/>
            <a:ext cx="2679185" cy="719171"/>
          </a:xfrm>
          <a:prstGeom prst="rect">
            <a:avLst/>
          </a:prstGeom>
          <a:noFill/>
        </p:spPr>
        <p:txBody>
          <a:bodyPr wrap="square" rtlCol="0">
            <a:spAutoFit/>
          </a:bodyPr>
          <a:lstStyle/>
          <a:p>
            <a:pPr marL="228600" indent="-228600">
              <a:lnSpc>
                <a:spcPct val="90000"/>
              </a:lnSpc>
              <a:spcBef>
                <a:spcPts val="1000"/>
              </a:spcBef>
              <a:buFont typeface="Arial" panose="020B0604020202020204" pitchFamily="34" charset="0"/>
              <a:buChar char="•"/>
            </a:pPr>
            <a:r>
              <a:rPr lang="da-DK" sz="2000" dirty="0"/>
              <a:t>Sketch </a:t>
            </a:r>
            <a:r>
              <a:rPr lang="da-DK" sz="2000" dirty="0" err="1"/>
              <a:t>Arcs</a:t>
            </a:r>
            <a:endParaRPr lang="da-DK" sz="2000" dirty="0"/>
          </a:p>
          <a:p>
            <a:pPr marL="685800" lvl="1" indent="-228600">
              <a:lnSpc>
                <a:spcPct val="90000"/>
              </a:lnSpc>
              <a:spcBef>
                <a:spcPts val="1000"/>
              </a:spcBef>
              <a:buFont typeface="Arial" panose="020B0604020202020204" pitchFamily="34" charset="0"/>
              <a:buChar char="•"/>
            </a:pPr>
            <a:r>
              <a:rPr lang="da-DK" sz="1600" dirty="0"/>
              <a:t>Tangent </a:t>
            </a:r>
            <a:r>
              <a:rPr lang="da-DK" sz="1600" dirty="0" err="1"/>
              <a:t>arc</a:t>
            </a:r>
            <a:endParaRPr lang="da-DK" sz="1600" dirty="0"/>
          </a:p>
        </p:txBody>
      </p:sp>
      <p:sp>
        <p:nvSpPr>
          <p:cNvPr id="11" name="Tekstfelt 4">
            <a:extLst>
              <a:ext uri="{FF2B5EF4-FFF2-40B4-BE49-F238E27FC236}">
                <a16:creationId xmlns:a16="http://schemas.microsoft.com/office/drawing/2014/main" id="{25B46E57-2473-1628-6B9C-A860AE14DDA7}"/>
              </a:ext>
            </a:extLst>
          </p:cNvPr>
          <p:cNvSpPr txBox="1"/>
          <p:nvPr/>
        </p:nvSpPr>
        <p:spPr>
          <a:xfrm>
            <a:off x="805703" y="2787535"/>
            <a:ext cx="2679185" cy="719171"/>
          </a:xfrm>
          <a:prstGeom prst="rect">
            <a:avLst/>
          </a:prstGeom>
          <a:noFill/>
        </p:spPr>
        <p:txBody>
          <a:bodyPr wrap="square">
            <a:spAutoFit/>
          </a:bodyPr>
          <a:lstStyle/>
          <a:p>
            <a:pPr marL="228600" indent="-228600">
              <a:lnSpc>
                <a:spcPct val="90000"/>
              </a:lnSpc>
              <a:spcBef>
                <a:spcPts val="1000"/>
              </a:spcBef>
              <a:buFont typeface="Arial" panose="020B0604020202020204" pitchFamily="34" charset="0"/>
              <a:buChar char="•"/>
            </a:pPr>
            <a:r>
              <a:rPr lang="en-US" sz="2000" dirty="0">
                <a:solidFill>
                  <a:schemeClr val="bg1">
                    <a:lumMod val="85000"/>
                  </a:schemeClr>
                </a:solidFill>
              </a:rPr>
              <a:t>Relationship</a:t>
            </a:r>
          </a:p>
          <a:p>
            <a:pPr marL="685800" lvl="1" indent="-228600">
              <a:lnSpc>
                <a:spcPct val="90000"/>
              </a:lnSpc>
              <a:spcBef>
                <a:spcPts val="1000"/>
              </a:spcBef>
              <a:buFont typeface="Arial" panose="020B0604020202020204" pitchFamily="34" charset="0"/>
              <a:buChar char="•"/>
            </a:pPr>
            <a:r>
              <a:rPr lang="en-US" sz="1600" dirty="0">
                <a:solidFill>
                  <a:schemeClr val="bg1">
                    <a:lumMod val="85000"/>
                  </a:schemeClr>
                </a:solidFill>
              </a:rPr>
              <a:t>MATE with offset</a:t>
            </a:r>
          </a:p>
        </p:txBody>
      </p:sp>
      <p:sp>
        <p:nvSpPr>
          <p:cNvPr id="3" name="Tekstfelt 11">
            <a:extLst>
              <a:ext uri="{FF2B5EF4-FFF2-40B4-BE49-F238E27FC236}">
                <a16:creationId xmlns:a16="http://schemas.microsoft.com/office/drawing/2014/main" id="{C324F297-23EB-8680-F6FF-C109DE1B7E91}"/>
              </a:ext>
            </a:extLst>
          </p:cNvPr>
          <p:cNvSpPr txBox="1"/>
          <p:nvPr/>
        </p:nvSpPr>
        <p:spPr>
          <a:xfrm>
            <a:off x="3517385" y="1854744"/>
            <a:ext cx="7098840" cy="646331"/>
          </a:xfrm>
          <a:prstGeom prst="rect">
            <a:avLst/>
          </a:prstGeom>
          <a:noFill/>
        </p:spPr>
        <p:txBody>
          <a:bodyPr wrap="square" rtlCol="0">
            <a:spAutoFit/>
          </a:bodyPr>
          <a:lstStyle/>
          <a:p>
            <a:r>
              <a:rPr lang="en-US" dirty="0"/>
              <a:t>Arcs can be crated in three different methods: Three Point, Center and Tangent</a:t>
            </a:r>
          </a:p>
        </p:txBody>
      </p:sp>
      <p:sp>
        <p:nvSpPr>
          <p:cNvPr id="4" name="Tekstfelt 10">
            <a:extLst>
              <a:ext uri="{FF2B5EF4-FFF2-40B4-BE49-F238E27FC236}">
                <a16:creationId xmlns:a16="http://schemas.microsoft.com/office/drawing/2014/main" id="{81C6CB17-E75F-CFE3-5B55-283A0C91AC3F}"/>
              </a:ext>
            </a:extLst>
          </p:cNvPr>
          <p:cNvSpPr txBox="1"/>
          <p:nvPr/>
        </p:nvSpPr>
        <p:spPr>
          <a:xfrm>
            <a:off x="6772590" y="3147120"/>
            <a:ext cx="5325626" cy="2862322"/>
          </a:xfrm>
          <a:prstGeom prst="rect">
            <a:avLst/>
          </a:prstGeom>
          <a:noFill/>
        </p:spPr>
        <p:txBody>
          <a:bodyPr wrap="square" rtlCol="0">
            <a:spAutoFit/>
          </a:bodyPr>
          <a:lstStyle/>
          <a:p>
            <a:r>
              <a:rPr lang="en-US" dirty="0"/>
              <a:t>Three Point Arc is drawing an arc from point 1, through point 2, to point 3 </a:t>
            </a:r>
          </a:p>
          <a:p>
            <a:endParaRPr lang="en-US" dirty="0"/>
          </a:p>
          <a:p>
            <a:r>
              <a:rPr lang="en-US" dirty="0"/>
              <a:t>Tangent Arc must be connected with two points to existing geometry and will size the arc to be tangent with the two </a:t>
            </a:r>
            <a:r>
              <a:rPr lang="en-US" dirty="0" err="1"/>
              <a:t>geometrys</a:t>
            </a:r>
            <a:r>
              <a:rPr lang="en-US" dirty="0"/>
              <a:t>, like in video 4.</a:t>
            </a:r>
          </a:p>
          <a:p>
            <a:endParaRPr lang="en-US" dirty="0"/>
          </a:p>
          <a:p>
            <a:r>
              <a:rPr lang="en-US" dirty="0"/>
              <a:t>Center Point Arc is created by placing an Arc center and the two end points. </a:t>
            </a:r>
          </a:p>
        </p:txBody>
      </p:sp>
      <p:pic>
        <p:nvPicPr>
          <p:cNvPr id="5" name="Billede 5">
            <a:extLst>
              <a:ext uri="{FF2B5EF4-FFF2-40B4-BE49-F238E27FC236}">
                <a16:creationId xmlns:a16="http://schemas.microsoft.com/office/drawing/2014/main" id="{F46C7208-1979-D25D-B77B-9FE6321630FB}"/>
              </a:ext>
            </a:extLst>
          </p:cNvPr>
          <p:cNvPicPr>
            <a:picLocks noChangeAspect="1"/>
          </p:cNvPicPr>
          <p:nvPr/>
        </p:nvPicPr>
        <p:blipFill>
          <a:blip r:embed="rId2"/>
          <a:srcRect r="1297" b="8880"/>
          <a:stretch/>
        </p:blipFill>
        <p:spPr>
          <a:xfrm>
            <a:off x="3475389" y="2744756"/>
            <a:ext cx="1376011" cy="1388573"/>
          </a:xfrm>
          <a:prstGeom prst="rect">
            <a:avLst/>
          </a:prstGeom>
        </p:spPr>
      </p:pic>
      <p:pic>
        <p:nvPicPr>
          <p:cNvPr id="6" name="Billede 12">
            <a:extLst>
              <a:ext uri="{FF2B5EF4-FFF2-40B4-BE49-F238E27FC236}">
                <a16:creationId xmlns:a16="http://schemas.microsoft.com/office/drawing/2014/main" id="{4FB88353-1805-FBAA-C8C6-89BCF586BEC8}"/>
              </a:ext>
            </a:extLst>
          </p:cNvPr>
          <p:cNvPicPr>
            <a:picLocks noChangeAspect="1"/>
          </p:cNvPicPr>
          <p:nvPr/>
        </p:nvPicPr>
        <p:blipFill>
          <a:blip r:embed="rId3"/>
          <a:srcRect l="10555"/>
          <a:stretch/>
        </p:blipFill>
        <p:spPr>
          <a:xfrm>
            <a:off x="5272813" y="3866357"/>
            <a:ext cx="1376011" cy="1388573"/>
          </a:xfrm>
          <a:prstGeom prst="rect">
            <a:avLst/>
          </a:prstGeom>
        </p:spPr>
      </p:pic>
      <p:pic>
        <p:nvPicPr>
          <p:cNvPr id="12" name="Billede 14">
            <a:extLst>
              <a:ext uri="{FF2B5EF4-FFF2-40B4-BE49-F238E27FC236}">
                <a16:creationId xmlns:a16="http://schemas.microsoft.com/office/drawing/2014/main" id="{4A0FA18F-7AD9-39C9-E8D5-0E74335C4F0A}"/>
              </a:ext>
            </a:extLst>
          </p:cNvPr>
          <p:cNvPicPr>
            <a:picLocks noChangeAspect="1"/>
          </p:cNvPicPr>
          <p:nvPr/>
        </p:nvPicPr>
        <p:blipFill>
          <a:blip r:embed="rId4"/>
          <a:stretch>
            <a:fillRect/>
          </a:stretch>
        </p:blipFill>
        <p:spPr>
          <a:xfrm>
            <a:off x="3401693" y="5045727"/>
            <a:ext cx="1538379" cy="1319322"/>
          </a:xfrm>
          <a:prstGeom prst="rect">
            <a:avLst/>
          </a:prstGeom>
        </p:spPr>
      </p:pic>
      <mc:AlternateContent xmlns:mc="http://schemas.openxmlformats.org/markup-compatibility/2006" xmlns:p14="http://schemas.microsoft.com/office/powerpoint/2010/main">
        <mc:Choice Requires="p14">
          <p:contentPart p14:bwMode="auto" r:id="rId5">
            <p14:nvContentPartPr>
              <p14:cNvPr id="13" name="Håndskrift 16">
                <a:extLst>
                  <a:ext uri="{FF2B5EF4-FFF2-40B4-BE49-F238E27FC236}">
                    <a16:creationId xmlns:a16="http://schemas.microsoft.com/office/drawing/2014/main" id="{A72A83FB-B891-B4BF-3FFF-4CBE3D3F5D97}"/>
                  </a:ext>
                </a:extLst>
              </p14:cNvPr>
              <p14:cNvContentPartPr/>
              <p14:nvPr/>
            </p14:nvContentPartPr>
            <p14:xfrm>
              <a:off x="4425660" y="3041380"/>
              <a:ext cx="360" cy="360"/>
            </p14:xfrm>
          </p:contentPart>
        </mc:Choice>
        <mc:Fallback xmlns="">
          <p:pic>
            <p:nvPicPr>
              <p:cNvPr id="13" name="Håndskrift 16">
                <a:extLst>
                  <a:ext uri="{FF2B5EF4-FFF2-40B4-BE49-F238E27FC236}">
                    <a16:creationId xmlns:a16="http://schemas.microsoft.com/office/drawing/2014/main" id="{A72A83FB-B891-B4BF-3FFF-4CBE3D3F5D97}"/>
                  </a:ext>
                </a:extLst>
              </p:cNvPr>
              <p:cNvPicPr/>
              <p:nvPr/>
            </p:nvPicPr>
            <p:blipFill>
              <a:blip r:embed="rId6"/>
              <a:stretch>
                <a:fillRect/>
              </a:stretch>
            </p:blipFill>
            <p:spPr>
              <a:xfrm>
                <a:off x="4389660" y="3005380"/>
                <a:ext cx="72000" cy="72000"/>
              </a:xfrm>
              <a:prstGeom prst="rect">
                <a:avLst/>
              </a:prstGeom>
            </p:spPr>
          </p:pic>
        </mc:Fallback>
      </mc:AlternateContent>
    </p:spTree>
    <p:extLst>
      <p:ext uri="{BB962C8B-B14F-4D97-AF65-F5344CB8AC3E}">
        <p14:creationId xmlns:p14="http://schemas.microsoft.com/office/powerpoint/2010/main" val="32304552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62DDA07-2B72-97A8-183B-A29D7793D58B}"/>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5D953B6C-8C38-B43A-F868-906868B76947}"/>
              </a:ext>
            </a:extLst>
          </p:cNvPr>
          <p:cNvSpPr>
            <a:spLocks noGrp="1"/>
          </p:cNvSpPr>
          <p:nvPr>
            <p:ph type="title"/>
          </p:nvPr>
        </p:nvSpPr>
        <p:spPr/>
        <p:txBody>
          <a:bodyPr/>
          <a:lstStyle/>
          <a:p>
            <a:r>
              <a:rPr lang="en-US" spc="400" dirty="0">
                <a:latin typeface="+mn-lt"/>
              </a:rPr>
              <a:t>Import CAD from vendor</a:t>
            </a:r>
            <a:br>
              <a:rPr lang="en-US" spc="400" dirty="0">
                <a:latin typeface="+mn-lt"/>
              </a:rPr>
            </a:br>
            <a:r>
              <a:rPr lang="en-US" spc="400" dirty="0">
                <a:latin typeface="+mn-lt"/>
              </a:rPr>
              <a:t>Pusher 2 </a:t>
            </a:r>
            <a:r>
              <a:rPr lang="de-DE" dirty="0"/>
              <a:t>(Video 5)</a:t>
            </a:r>
          </a:p>
        </p:txBody>
      </p:sp>
      <p:sp>
        <p:nvSpPr>
          <p:cNvPr id="3" name="Textplatzhalter 2">
            <a:extLst>
              <a:ext uri="{FF2B5EF4-FFF2-40B4-BE49-F238E27FC236}">
                <a16:creationId xmlns:a16="http://schemas.microsoft.com/office/drawing/2014/main" id="{5256F596-08DA-BE32-F263-FCA55172B2EC}"/>
              </a:ext>
            </a:extLst>
          </p:cNvPr>
          <p:cNvSpPr>
            <a:spLocks noGrp="1"/>
          </p:cNvSpPr>
          <p:nvPr>
            <p:ph type="body" idx="1"/>
          </p:nvPr>
        </p:nvSpPr>
        <p:spPr/>
        <p:txBody>
          <a:bodyPr>
            <a:normAutofit/>
          </a:bodyPr>
          <a:lstStyle/>
          <a:p>
            <a:pPr rtl="0"/>
            <a:r>
              <a:rPr lang="da-DK" dirty="0"/>
              <a:t>Import STEP file from Festo</a:t>
            </a:r>
          </a:p>
          <a:p>
            <a:endParaRPr lang="de-DE" dirty="0"/>
          </a:p>
        </p:txBody>
      </p:sp>
    </p:spTree>
    <p:extLst>
      <p:ext uri="{BB962C8B-B14F-4D97-AF65-F5344CB8AC3E}">
        <p14:creationId xmlns:p14="http://schemas.microsoft.com/office/powerpoint/2010/main" val="153051680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E07108D-2AD5-F488-AA5C-6CE4DE61EAC7}"/>
              </a:ext>
            </a:extLst>
          </p:cNvPr>
          <p:cNvSpPr>
            <a:spLocks noGrp="1"/>
          </p:cNvSpPr>
          <p:nvPr>
            <p:ph type="title"/>
          </p:nvPr>
        </p:nvSpPr>
        <p:spPr>
          <a:xfrm>
            <a:off x="6417733" y="490537"/>
            <a:ext cx="5291663" cy="1628775"/>
          </a:xfrm>
        </p:spPr>
        <p:txBody>
          <a:bodyPr vert="horz" lIns="91440" tIns="45720" rIns="91440" bIns="45720" rtlCol="0" anchor="b">
            <a:normAutofit/>
          </a:bodyPr>
          <a:lstStyle/>
          <a:p>
            <a:r>
              <a:rPr lang="en-US" sz="4000">
                <a:solidFill>
                  <a:schemeClr val="tx1"/>
                </a:solidFill>
              </a:rPr>
              <a:t>Content</a:t>
            </a:r>
          </a:p>
        </p:txBody>
      </p:sp>
      <p:pic>
        <p:nvPicPr>
          <p:cNvPr id="6" name="Pladsholder til billede 7" descr="Ein Bild, das Schloss enthält.&#10;&#10;Automatisch generierte Beschreibung mit mittlerer Zuverlässigkeit">
            <a:extLst>
              <a:ext uri="{FF2B5EF4-FFF2-40B4-BE49-F238E27FC236}">
                <a16:creationId xmlns:a16="http://schemas.microsoft.com/office/drawing/2014/main" id="{29ED4590-81EB-1614-6891-99B5BD5DB7F5}"/>
              </a:ext>
            </a:extLst>
          </p:cNvPr>
          <p:cNvPicPr>
            <a:picLocks noGrp="1" noChangeAspect="1"/>
          </p:cNvPicPr>
          <p:nvPr>
            <p:ph sz="half" idx="2"/>
          </p:nvPr>
        </p:nvPicPr>
        <p:blipFill>
          <a:blip r:embed="rId2"/>
          <a:srcRect l="16073" r="11022" b="1"/>
          <a:stretch/>
        </p:blipFill>
        <p:spPr>
          <a:xfrm>
            <a:off x="2" y="1587"/>
            <a:ext cx="6095999" cy="6856413"/>
          </a:xfrm>
          <a:custGeom>
            <a:avLst/>
            <a:gdLst/>
            <a:ahLst/>
            <a:cxnLst/>
            <a:rect l="l" t="t" r="r" b="b"/>
            <a:pathLst>
              <a:path w="6649908" h="6856413">
                <a:moveTo>
                  <a:pt x="0" y="0"/>
                </a:moveTo>
                <a:lnTo>
                  <a:pt x="6559859" y="0"/>
                </a:lnTo>
                <a:lnTo>
                  <a:pt x="6572145" y="79394"/>
                </a:lnTo>
                <a:cubicBezTo>
                  <a:pt x="6857782" y="2230562"/>
                  <a:pt x="6243159" y="4473353"/>
                  <a:pt x="6528796" y="6624522"/>
                </a:cubicBezTo>
                <a:lnTo>
                  <a:pt x="6564680" y="6856413"/>
                </a:lnTo>
                <a:lnTo>
                  <a:pt x="0" y="6856413"/>
                </a:lnTo>
                <a:close/>
              </a:path>
            </a:pathLst>
          </a:custGeom>
          <a:noFill/>
        </p:spPr>
      </p:pic>
      <p:sp>
        <p:nvSpPr>
          <p:cNvPr id="5" name="Pladsholder til indhold 3">
            <a:extLst>
              <a:ext uri="{FF2B5EF4-FFF2-40B4-BE49-F238E27FC236}">
                <a16:creationId xmlns:a16="http://schemas.microsoft.com/office/drawing/2014/main" id="{7F684521-C2CA-26DD-2D79-3E23B68BF4E1}"/>
              </a:ext>
            </a:extLst>
          </p:cNvPr>
          <p:cNvSpPr>
            <a:spLocks noGrp="1"/>
          </p:cNvSpPr>
          <p:nvPr>
            <p:ph sz="half" idx="1"/>
          </p:nvPr>
        </p:nvSpPr>
        <p:spPr>
          <a:xfrm>
            <a:off x="6417734" y="2614612"/>
            <a:ext cx="5291663" cy="3752849"/>
          </a:xfrm>
        </p:spPr>
        <p:txBody>
          <a:bodyPr vert="horz" lIns="91440" tIns="45720" rIns="91440" bIns="45720" rtlCol="0">
            <a:normAutofit/>
          </a:bodyPr>
          <a:lstStyle/>
          <a:p>
            <a:pPr marL="457200">
              <a:buFont typeface="Arial" panose="020B0604020202020204" pitchFamily="34" charset="0"/>
              <a:buChar char="•"/>
            </a:pPr>
            <a:r>
              <a:rPr lang="en-US" sz="900">
                <a:solidFill>
                  <a:schemeClr val="tx1"/>
                </a:solidFill>
              </a:rPr>
              <a:t>Drawing basics</a:t>
            </a:r>
          </a:p>
          <a:p>
            <a:pPr marL="914400" lvl="1">
              <a:buFont typeface="Arial" panose="020B0604020202020204" pitchFamily="34" charset="0"/>
              <a:buChar char="•"/>
            </a:pPr>
            <a:r>
              <a:rPr lang="en-US" sz="900"/>
              <a:t>Introduction to inventor</a:t>
            </a:r>
          </a:p>
          <a:p>
            <a:pPr marL="914400" lvl="1">
              <a:buFont typeface="Arial" panose="020B0604020202020204" pitchFamily="34" charset="0"/>
              <a:buChar char="•"/>
            </a:pPr>
            <a:r>
              <a:rPr lang="en-US" sz="900"/>
              <a:t>Create simple box (Machine base)</a:t>
            </a:r>
          </a:p>
          <a:p>
            <a:pPr marL="914400" lvl="1">
              <a:buFont typeface="Arial" panose="020B0604020202020204" pitchFamily="34" charset="0"/>
              <a:buChar char="•"/>
            </a:pPr>
            <a:r>
              <a:rPr lang="en-US" sz="900"/>
              <a:t>Sketch and Extrude</a:t>
            </a:r>
          </a:p>
          <a:p>
            <a:pPr marL="457200">
              <a:buFont typeface="Arial" panose="020B0604020202020204" pitchFamily="34" charset="0"/>
              <a:buChar char="•"/>
            </a:pPr>
            <a:r>
              <a:rPr lang="en-US" sz="900">
                <a:solidFill>
                  <a:schemeClr val="tx1"/>
                </a:solidFill>
              </a:rPr>
              <a:t>Assemblies</a:t>
            </a:r>
          </a:p>
          <a:p>
            <a:pPr marL="914400" lvl="1">
              <a:buFont typeface="Arial" panose="020B0604020202020204" pitchFamily="34" charset="0"/>
              <a:buChar char="•"/>
            </a:pPr>
            <a:r>
              <a:rPr lang="en-US" sz="900"/>
              <a:t>Create an assembly file</a:t>
            </a:r>
          </a:p>
          <a:p>
            <a:pPr marL="914400" lvl="1">
              <a:buFont typeface="Arial" panose="020B0604020202020204" pitchFamily="34" charset="0"/>
              <a:buChar char="•"/>
            </a:pPr>
            <a:r>
              <a:rPr lang="en-US" sz="900"/>
              <a:t>Add parts to an assembly</a:t>
            </a:r>
          </a:p>
          <a:p>
            <a:pPr marL="914400" lvl="1">
              <a:buFont typeface="Arial" panose="020B0604020202020204" pitchFamily="34" charset="0"/>
              <a:buChar char="•"/>
            </a:pPr>
            <a:r>
              <a:rPr lang="en-US" sz="900"/>
              <a:t>Create and modify parts inside an open assembly </a:t>
            </a:r>
          </a:p>
          <a:p>
            <a:pPr marL="457200">
              <a:buFont typeface="Arial" panose="020B0604020202020204" pitchFamily="34" charset="0"/>
              <a:buChar char="•"/>
            </a:pPr>
            <a:r>
              <a:rPr lang="en-US" sz="900">
                <a:solidFill>
                  <a:schemeClr val="tx1"/>
                </a:solidFill>
              </a:rPr>
              <a:t>Subassemblies and relationships</a:t>
            </a:r>
          </a:p>
          <a:p>
            <a:pPr marL="800100" lvl="1">
              <a:buFont typeface="Arial" panose="020B0604020202020204" pitchFamily="34" charset="0"/>
              <a:buChar char="•"/>
            </a:pPr>
            <a:r>
              <a:rPr lang="en-US" sz="900"/>
              <a:t>Creating a Pusher subassembly</a:t>
            </a:r>
          </a:p>
          <a:p>
            <a:pPr marL="800100" lvl="1">
              <a:buFont typeface="Arial" panose="020B0604020202020204" pitchFamily="34" charset="0"/>
              <a:buChar char="•"/>
            </a:pPr>
            <a:r>
              <a:rPr lang="en-US" sz="900"/>
              <a:t>Connecting parts with relationships</a:t>
            </a:r>
          </a:p>
          <a:p>
            <a:pPr marL="800100" lvl="1">
              <a:buFont typeface="Arial" panose="020B0604020202020204" pitchFamily="34" charset="0"/>
              <a:buChar char="•"/>
            </a:pPr>
            <a:r>
              <a:rPr lang="en-US" sz="900"/>
              <a:t>Placing the subassembly in the main assembly</a:t>
            </a:r>
          </a:p>
          <a:p>
            <a:pPr marL="457200">
              <a:buFont typeface="Arial" panose="020B0604020202020204" pitchFamily="34" charset="0"/>
              <a:buChar char="•"/>
            </a:pPr>
            <a:r>
              <a:rPr lang="en-US" sz="900">
                <a:solidFill>
                  <a:schemeClr val="tx1"/>
                </a:solidFill>
              </a:rPr>
              <a:t>Modelling the conveyor</a:t>
            </a:r>
          </a:p>
          <a:p>
            <a:pPr marL="914400" lvl="1">
              <a:buFont typeface="Arial" panose="020B0604020202020204" pitchFamily="34" charset="0"/>
              <a:buChar char="•"/>
            </a:pPr>
            <a:r>
              <a:rPr lang="en-US" sz="900"/>
              <a:t>Sketch - Arc</a:t>
            </a:r>
          </a:p>
          <a:p>
            <a:pPr marL="914400" lvl="1">
              <a:buFont typeface="Arial" panose="020B0604020202020204" pitchFamily="34" charset="0"/>
              <a:buChar char="•"/>
            </a:pPr>
            <a:r>
              <a:rPr lang="en-US" sz="900"/>
              <a:t>Mate relationship with offset</a:t>
            </a:r>
          </a:p>
          <a:p>
            <a:pPr marL="457200">
              <a:buFont typeface="Arial" panose="020B0604020202020204" pitchFamily="34" charset="0"/>
              <a:buChar char="•"/>
            </a:pPr>
            <a:r>
              <a:rPr lang="en-US" sz="900">
                <a:solidFill>
                  <a:schemeClr val="tx1"/>
                </a:solidFill>
              </a:rPr>
              <a:t>Import CAD from vendor</a:t>
            </a:r>
          </a:p>
          <a:p>
            <a:pPr marL="457200">
              <a:buFont typeface="Arial" panose="020B0604020202020204" pitchFamily="34" charset="0"/>
              <a:buChar char="•"/>
            </a:pPr>
            <a:r>
              <a:rPr lang="en-US" sz="900">
                <a:solidFill>
                  <a:schemeClr val="tx1"/>
                </a:solidFill>
              </a:rPr>
              <a:t>Export to STEP</a:t>
            </a:r>
          </a:p>
          <a:p>
            <a:pPr marL="457200">
              <a:buFont typeface="Arial" panose="020B0604020202020204" pitchFamily="34" charset="0"/>
              <a:buChar char="•"/>
            </a:pPr>
            <a:endParaRPr lang="en-US" sz="900">
              <a:solidFill>
                <a:schemeClr val="tx1"/>
              </a:solidFill>
            </a:endParaRPr>
          </a:p>
          <a:p>
            <a:pPr marL="457200">
              <a:buFont typeface="Arial" panose="020B0604020202020204" pitchFamily="34" charset="0"/>
              <a:buChar char="•"/>
            </a:pPr>
            <a:endParaRPr lang="en-US" sz="900">
              <a:solidFill>
                <a:schemeClr val="tx1"/>
              </a:solidFill>
            </a:endParaRPr>
          </a:p>
          <a:p>
            <a:pPr marL="457200">
              <a:buFont typeface="Arial" panose="020B0604020202020204" pitchFamily="34" charset="0"/>
              <a:buChar char="•"/>
            </a:pPr>
            <a:endParaRPr lang="en-US" sz="900">
              <a:solidFill>
                <a:schemeClr val="tx1"/>
              </a:solidFill>
            </a:endParaRPr>
          </a:p>
        </p:txBody>
      </p:sp>
    </p:spTree>
    <p:extLst>
      <p:ext uri="{BB962C8B-B14F-4D97-AF65-F5344CB8AC3E}">
        <p14:creationId xmlns:p14="http://schemas.microsoft.com/office/powerpoint/2010/main" val="266441443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E62FDF3-C097-4654-B34A-3A0762FAB1EA}"/>
              </a:ext>
            </a:extLst>
          </p:cNvPr>
          <p:cNvSpPr>
            <a:spLocks noGrp="1"/>
          </p:cNvSpPr>
          <p:nvPr>
            <p:ph type="title"/>
          </p:nvPr>
        </p:nvSpPr>
        <p:spPr/>
        <p:txBody>
          <a:bodyPr/>
          <a:lstStyle/>
          <a:p>
            <a:r>
              <a:rPr lang="da-DK" kern="1200" dirty="0">
                <a:latin typeface="+mj-lt"/>
                <a:ea typeface="+mj-ea"/>
                <a:cs typeface="+mj-cs"/>
              </a:rPr>
              <a:t>Import model from Vendor</a:t>
            </a:r>
            <a:endParaRPr lang="de-DE" dirty="0"/>
          </a:p>
        </p:txBody>
      </p:sp>
      <p:sp>
        <p:nvSpPr>
          <p:cNvPr id="3" name="Tekstfelt 1">
            <a:extLst>
              <a:ext uri="{FF2B5EF4-FFF2-40B4-BE49-F238E27FC236}">
                <a16:creationId xmlns:a16="http://schemas.microsoft.com/office/drawing/2014/main" id="{32A0301D-AEF3-3512-FFA7-BAAFB4E428EB}"/>
              </a:ext>
            </a:extLst>
          </p:cNvPr>
          <p:cNvSpPr txBox="1"/>
          <p:nvPr/>
        </p:nvSpPr>
        <p:spPr>
          <a:xfrm>
            <a:off x="838200" y="2113905"/>
            <a:ext cx="2679185" cy="1917448"/>
          </a:xfrm>
          <a:prstGeom prst="rect">
            <a:avLst/>
          </a:prstGeom>
          <a:noFill/>
        </p:spPr>
        <p:txBody>
          <a:bodyPr wrap="square" rtlCol="0">
            <a:spAutoFit/>
          </a:bodyPr>
          <a:lstStyle/>
          <a:p>
            <a:pPr marL="228600" indent="-228600">
              <a:lnSpc>
                <a:spcPct val="90000"/>
              </a:lnSpc>
              <a:spcBef>
                <a:spcPts val="1000"/>
              </a:spcBef>
              <a:buFont typeface="Arial" panose="020B0604020202020204" pitchFamily="34" charset="0"/>
              <a:buChar char="•"/>
            </a:pPr>
            <a:r>
              <a:rPr lang="da-DK" sz="2000" dirty="0"/>
              <a:t>Find CAD from Festo</a:t>
            </a:r>
          </a:p>
          <a:p>
            <a:pPr marL="685800" lvl="1" indent="-228600">
              <a:lnSpc>
                <a:spcPct val="90000"/>
              </a:lnSpc>
              <a:spcBef>
                <a:spcPts val="1000"/>
              </a:spcBef>
              <a:buFont typeface="Arial" panose="020B0604020202020204" pitchFamily="34" charset="0"/>
              <a:buChar char="•"/>
            </a:pPr>
            <a:r>
              <a:rPr lang="da-DK" sz="1600" dirty="0"/>
              <a:t>STEP</a:t>
            </a:r>
          </a:p>
          <a:p>
            <a:pPr marL="685800" lvl="1" indent="-228600">
              <a:lnSpc>
                <a:spcPct val="90000"/>
              </a:lnSpc>
              <a:spcBef>
                <a:spcPts val="1000"/>
              </a:spcBef>
              <a:buFont typeface="Arial" panose="020B0604020202020204" pitchFamily="34" charset="0"/>
              <a:buChar char="•"/>
            </a:pPr>
            <a:r>
              <a:rPr lang="da-DK" sz="1600" dirty="0">
                <a:solidFill>
                  <a:schemeClr val="bg1">
                    <a:lumMod val="75000"/>
                  </a:schemeClr>
                </a:solidFill>
              </a:rPr>
              <a:t>File to </a:t>
            </a:r>
            <a:r>
              <a:rPr lang="da-DK" sz="1600" dirty="0" err="1">
                <a:solidFill>
                  <a:schemeClr val="bg1">
                    <a:lumMod val="75000"/>
                  </a:schemeClr>
                </a:solidFill>
              </a:rPr>
              <a:t>Inventor</a:t>
            </a:r>
            <a:r>
              <a:rPr lang="da-DK" sz="1600" dirty="0">
                <a:solidFill>
                  <a:schemeClr val="bg1">
                    <a:lumMod val="75000"/>
                  </a:schemeClr>
                </a:solidFill>
              </a:rPr>
              <a:t> </a:t>
            </a:r>
            <a:r>
              <a:rPr lang="da-DK" sz="1600" dirty="0" err="1">
                <a:solidFill>
                  <a:schemeClr val="bg1">
                    <a:lumMod val="75000"/>
                  </a:schemeClr>
                </a:solidFill>
              </a:rPr>
              <a:t>project</a:t>
            </a:r>
            <a:r>
              <a:rPr lang="da-DK" sz="1600" dirty="0">
                <a:solidFill>
                  <a:schemeClr val="bg1">
                    <a:lumMod val="75000"/>
                  </a:schemeClr>
                </a:solidFill>
              </a:rPr>
              <a:t> folder</a:t>
            </a:r>
          </a:p>
          <a:p>
            <a:pPr marL="685800" lvl="1" indent="-228600">
              <a:lnSpc>
                <a:spcPct val="90000"/>
              </a:lnSpc>
              <a:spcBef>
                <a:spcPts val="1000"/>
              </a:spcBef>
              <a:buFont typeface="Arial" panose="020B0604020202020204" pitchFamily="34" charset="0"/>
              <a:buChar char="•"/>
            </a:pPr>
            <a:r>
              <a:rPr lang="da-DK" sz="1600" dirty="0">
                <a:solidFill>
                  <a:schemeClr val="bg1">
                    <a:lumMod val="75000"/>
                  </a:schemeClr>
                </a:solidFill>
              </a:rPr>
              <a:t>Import to </a:t>
            </a:r>
            <a:r>
              <a:rPr lang="da-DK" sz="1600" dirty="0" err="1">
                <a:solidFill>
                  <a:schemeClr val="bg1">
                    <a:lumMod val="75000"/>
                  </a:schemeClr>
                </a:solidFill>
              </a:rPr>
              <a:t>project</a:t>
            </a:r>
            <a:endParaRPr lang="da-DK" sz="1600" dirty="0">
              <a:solidFill>
                <a:schemeClr val="bg1">
                  <a:lumMod val="75000"/>
                </a:schemeClr>
              </a:solidFill>
            </a:endParaRPr>
          </a:p>
        </p:txBody>
      </p:sp>
      <p:sp>
        <p:nvSpPr>
          <p:cNvPr id="4" name="Tekstfelt 11">
            <a:extLst>
              <a:ext uri="{FF2B5EF4-FFF2-40B4-BE49-F238E27FC236}">
                <a16:creationId xmlns:a16="http://schemas.microsoft.com/office/drawing/2014/main" id="{A40E099C-7C43-83A9-559D-17C58D351DFC}"/>
              </a:ext>
            </a:extLst>
          </p:cNvPr>
          <p:cNvSpPr txBox="1"/>
          <p:nvPr/>
        </p:nvSpPr>
        <p:spPr>
          <a:xfrm>
            <a:off x="3517385" y="1854744"/>
            <a:ext cx="7098840" cy="646331"/>
          </a:xfrm>
          <a:prstGeom prst="rect">
            <a:avLst/>
          </a:prstGeom>
          <a:noFill/>
        </p:spPr>
        <p:txBody>
          <a:bodyPr wrap="square" rtlCol="0">
            <a:spAutoFit/>
          </a:bodyPr>
          <a:lstStyle/>
          <a:p>
            <a:r>
              <a:rPr lang="en-US" dirty="0"/>
              <a:t>Inventor can import various CAD file types. The most commonly used file type across different CAD-software is STEP. </a:t>
            </a:r>
          </a:p>
        </p:txBody>
      </p:sp>
      <p:pic>
        <p:nvPicPr>
          <p:cNvPr id="5" name="Billede 7">
            <a:extLst>
              <a:ext uri="{FF2B5EF4-FFF2-40B4-BE49-F238E27FC236}">
                <a16:creationId xmlns:a16="http://schemas.microsoft.com/office/drawing/2014/main" id="{0E6DEA34-F889-7567-DB61-2DBC2F392F5E}"/>
              </a:ext>
            </a:extLst>
          </p:cNvPr>
          <p:cNvPicPr>
            <a:picLocks noChangeAspect="1"/>
          </p:cNvPicPr>
          <p:nvPr/>
        </p:nvPicPr>
        <p:blipFill>
          <a:blip r:embed="rId2"/>
          <a:stretch>
            <a:fillRect/>
          </a:stretch>
        </p:blipFill>
        <p:spPr>
          <a:xfrm>
            <a:off x="3641183" y="2676321"/>
            <a:ext cx="7760067" cy="3765609"/>
          </a:xfrm>
          <a:prstGeom prst="rect">
            <a:avLst/>
          </a:prstGeom>
        </p:spPr>
      </p:pic>
      <p:sp>
        <p:nvSpPr>
          <p:cNvPr id="6" name="Tekstfelt 13">
            <a:extLst>
              <a:ext uri="{FF2B5EF4-FFF2-40B4-BE49-F238E27FC236}">
                <a16:creationId xmlns:a16="http://schemas.microsoft.com/office/drawing/2014/main" id="{9819FCCD-CCA9-5DBB-04CF-43154F4622ED}"/>
              </a:ext>
            </a:extLst>
          </p:cNvPr>
          <p:cNvSpPr txBox="1"/>
          <p:nvPr/>
        </p:nvSpPr>
        <p:spPr>
          <a:xfrm>
            <a:off x="790748" y="4065239"/>
            <a:ext cx="2679185" cy="1290610"/>
          </a:xfrm>
          <a:prstGeom prst="rect">
            <a:avLst/>
          </a:prstGeom>
          <a:noFill/>
        </p:spPr>
        <p:txBody>
          <a:bodyPr wrap="square">
            <a:spAutoFit/>
          </a:bodyPr>
          <a:lstStyle/>
          <a:p>
            <a:pPr marL="228600" indent="-228600">
              <a:lnSpc>
                <a:spcPct val="90000"/>
              </a:lnSpc>
              <a:spcBef>
                <a:spcPts val="1000"/>
              </a:spcBef>
              <a:buFont typeface="Arial" panose="020B0604020202020204" pitchFamily="34" charset="0"/>
              <a:buChar char="•"/>
            </a:pPr>
            <a:r>
              <a:rPr lang="en-US" sz="2000" dirty="0">
                <a:solidFill>
                  <a:schemeClr val="bg1">
                    <a:lumMod val="75000"/>
                  </a:schemeClr>
                </a:solidFill>
              </a:rPr>
              <a:t>Relationship</a:t>
            </a:r>
          </a:p>
          <a:p>
            <a:pPr marL="685800" lvl="1" indent="-228600">
              <a:lnSpc>
                <a:spcPct val="90000"/>
              </a:lnSpc>
              <a:spcBef>
                <a:spcPts val="1000"/>
              </a:spcBef>
              <a:buFont typeface="Arial" panose="020B0604020202020204" pitchFamily="34" charset="0"/>
              <a:buChar char="•"/>
            </a:pPr>
            <a:r>
              <a:rPr lang="en-US" sz="1600" dirty="0">
                <a:solidFill>
                  <a:schemeClr val="bg1">
                    <a:lumMod val="75000"/>
                  </a:schemeClr>
                </a:solidFill>
              </a:rPr>
              <a:t>MATE with offset</a:t>
            </a:r>
          </a:p>
          <a:p>
            <a:pPr marL="685800" lvl="1" indent="-228600">
              <a:lnSpc>
                <a:spcPct val="90000"/>
              </a:lnSpc>
              <a:spcBef>
                <a:spcPts val="1000"/>
              </a:spcBef>
              <a:buFont typeface="Arial" panose="020B0604020202020204" pitchFamily="34" charset="0"/>
              <a:buChar char="•"/>
            </a:pPr>
            <a:r>
              <a:rPr lang="en-US" sz="1600" dirty="0">
                <a:solidFill>
                  <a:schemeClr val="bg1">
                    <a:lumMod val="75000"/>
                  </a:schemeClr>
                </a:solidFill>
              </a:rPr>
              <a:t>Adjust position on the base plate</a:t>
            </a:r>
          </a:p>
        </p:txBody>
      </p:sp>
    </p:spTree>
    <p:extLst>
      <p:ext uri="{BB962C8B-B14F-4D97-AF65-F5344CB8AC3E}">
        <p14:creationId xmlns:p14="http://schemas.microsoft.com/office/powerpoint/2010/main" val="158705843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5DDDCAE-7E4D-8656-F3F6-9F3E4EABF8EF}"/>
              </a:ext>
            </a:extLst>
          </p:cNvPr>
          <p:cNvSpPr>
            <a:spLocks noGrp="1"/>
          </p:cNvSpPr>
          <p:nvPr>
            <p:ph type="title"/>
          </p:nvPr>
        </p:nvSpPr>
        <p:spPr/>
        <p:txBody>
          <a:bodyPr/>
          <a:lstStyle/>
          <a:p>
            <a:r>
              <a:rPr lang="da-DK" kern="1200" dirty="0">
                <a:latin typeface="+mj-lt"/>
                <a:ea typeface="+mj-ea"/>
                <a:cs typeface="+mj-cs"/>
              </a:rPr>
              <a:t>Import model from Vendor</a:t>
            </a:r>
            <a:endParaRPr lang="de-DE" dirty="0"/>
          </a:p>
        </p:txBody>
      </p:sp>
      <p:sp>
        <p:nvSpPr>
          <p:cNvPr id="3" name="Tekstfelt 1">
            <a:extLst>
              <a:ext uri="{FF2B5EF4-FFF2-40B4-BE49-F238E27FC236}">
                <a16:creationId xmlns:a16="http://schemas.microsoft.com/office/drawing/2014/main" id="{F2087FD3-B7B1-8F5B-CFA2-671C74DD5E3B}"/>
              </a:ext>
            </a:extLst>
          </p:cNvPr>
          <p:cNvSpPr txBox="1"/>
          <p:nvPr/>
        </p:nvSpPr>
        <p:spPr>
          <a:xfrm>
            <a:off x="838200" y="2113905"/>
            <a:ext cx="2679185" cy="1917448"/>
          </a:xfrm>
          <a:prstGeom prst="rect">
            <a:avLst/>
          </a:prstGeom>
          <a:noFill/>
        </p:spPr>
        <p:txBody>
          <a:bodyPr wrap="square" rtlCol="0">
            <a:spAutoFit/>
          </a:bodyPr>
          <a:lstStyle/>
          <a:p>
            <a:pPr marL="228600" indent="-228600">
              <a:lnSpc>
                <a:spcPct val="90000"/>
              </a:lnSpc>
              <a:spcBef>
                <a:spcPts val="1000"/>
              </a:spcBef>
              <a:buFont typeface="Arial" panose="020B0604020202020204" pitchFamily="34" charset="0"/>
              <a:buChar char="•"/>
            </a:pPr>
            <a:r>
              <a:rPr lang="da-DK" sz="2000" dirty="0"/>
              <a:t>Find CAD from Festo</a:t>
            </a:r>
          </a:p>
          <a:p>
            <a:pPr marL="685800" lvl="1" indent="-228600">
              <a:lnSpc>
                <a:spcPct val="90000"/>
              </a:lnSpc>
              <a:spcBef>
                <a:spcPts val="1000"/>
              </a:spcBef>
              <a:buFont typeface="Arial" panose="020B0604020202020204" pitchFamily="34" charset="0"/>
              <a:buChar char="•"/>
            </a:pPr>
            <a:r>
              <a:rPr lang="da-DK" sz="1600" dirty="0">
                <a:solidFill>
                  <a:schemeClr val="bg1">
                    <a:lumMod val="75000"/>
                  </a:schemeClr>
                </a:solidFill>
              </a:rPr>
              <a:t>STEP</a:t>
            </a:r>
          </a:p>
          <a:p>
            <a:pPr marL="685800" lvl="1" indent="-228600">
              <a:lnSpc>
                <a:spcPct val="90000"/>
              </a:lnSpc>
              <a:spcBef>
                <a:spcPts val="1000"/>
              </a:spcBef>
              <a:buFont typeface="Arial" panose="020B0604020202020204" pitchFamily="34" charset="0"/>
              <a:buChar char="•"/>
            </a:pPr>
            <a:r>
              <a:rPr lang="da-DK" sz="1600" dirty="0"/>
              <a:t>File to </a:t>
            </a:r>
            <a:r>
              <a:rPr lang="da-DK" sz="1600" dirty="0" err="1"/>
              <a:t>Inventor</a:t>
            </a:r>
            <a:r>
              <a:rPr lang="da-DK" sz="1600" dirty="0"/>
              <a:t> </a:t>
            </a:r>
            <a:r>
              <a:rPr lang="da-DK" sz="1600" dirty="0" err="1"/>
              <a:t>project</a:t>
            </a:r>
            <a:r>
              <a:rPr lang="da-DK" sz="1600" dirty="0"/>
              <a:t> folder</a:t>
            </a:r>
          </a:p>
          <a:p>
            <a:pPr marL="685800" lvl="1" indent="-228600">
              <a:lnSpc>
                <a:spcPct val="90000"/>
              </a:lnSpc>
              <a:spcBef>
                <a:spcPts val="1000"/>
              </a:spcBef>
              <a:buFont typeface="Arial" panose="020B0604020202020204" pitchFamily="34" charset="0"/>
              <a:buChar char="•"/>
            </a:pPr>
            <a:r>
              <a:rPr lang="da-DK" sz="1600" dirty="0">
                <a:solidFill>
                  <a:schemeClr val="bg1">
                    <a:lumMod val="75000"/>
                  </a:schemeClr>
                </a:solidFill>
              </a:rPr>
              <a:t>Import to </a:t>
            </a:r>
            <a:r>
              <a:rPr lang="da-DK" sz="1600" dirty="0" err="1">
                <a:solidFill>
                  <a:schemeClr val="bg1">
                    <a:lumMod val="75000"/>
                  </a:schemeClr>
                </a:solidFill>
              </a:rPr>
              <a:t>project</a:t>
            </a:r>
            <a:endParaRPr lang="da-DK" sz="1600" dirty="0">
              <a:solidFill>
                <a:schemeClr val="bg1">
                  <a:lumMod val="75000"/>
                </a:schemeClr>
              </a:solidFill>
            </a:endParaRPr>
          </a:p>
        </p:txBody>
      </p:sp>
      <p:sp>
        <p:nvSpPr>
          <p:cNvPr id="4" name="Tekstfelt 11">
            <a:extLst>
              <a:ext uri="{FF2B5EF4-FFF2-40B4-BE49-F238E27FC236}">
                <a16:creationId xmlns:a16="http://schemas.microsoft.com/office/drawing/2014/main" id="{2F32CEF1-6238-3454-0A63-22E637D4274B}"/>
              </a:ext>
            </a:extLst>
          </p:cNvPr>
          <p:cNvSpPr txBox="1"/>
          <p:nvPr/>
        </p:nvSpPr>
        <p:spPr>
          <a:xfrm>
            <a:off x="3517385" y="1854744"/>
            <a:ext cx="7098840" cy="1477328"/>
          </a:xfrm>
          <a:prstGeom prst="rect">
            <a:avLst/>
          </a:prstGeom>
          <a:noFill/>
        </p:spPr>
        <p:txBody>
          <a:bodyPr wrap="square" rtlCol="0">
            <a:spAutoFit/>
          </a:bodyPr>
          <a:lstStyle/>
          <a:p>
            <a:r>
              <a:rPr lang="en-US" dirty="0"/>
              <a:t>It is good practice to always keep all implemented files inside the Inventor project folder.</a:t>
            </a:r>
          </a:p>
          <a:p>
            <a:r>
              <a:rPr lang="en-US" dirty="0"/>
              <a:t>Therefor we will move the downloaded file from Download folder to project folder before implementing it in the </a:t>
            </a:r>
            <a:r>
              <a:rPr lang="en-US" dirty="0" err="1"/>
              <a:t>the</a:t>
            </a:r>
            <a:r>
              <a:rPr lang="en-US" dirty="0"/>
              <a:t> assembly.</a:t>
            </a:r>
          </a:p>
        </p:txBody>
      </p:sp>
      <p:pic>
        <p:nvPicPr>
          <p:cNvPr id="5" name="Grafik 4" descr="Mappe kontur">
            <a:extLst>
              <a:ext uri="{FF2B5EF4-FFF2-40B4-BE49-F238E27FC236}">
                <a16:creationId xmlns:a16="http://schemas.microsoft.com/office/drawing/2014/main" id="{537727C9-53E0-B995-CDDC-01E33C37051F}"/>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3660034" y="3840623"/>
            <a:ext cx="2435965" cy="2435965"/>
          </a:xfrm>
          <a:prstGeom prst="rect">
            <a:avLst/>
          </a:prstGeom>
        </p:spPr>
      </p:pic>
      <p:sp>
        <p:nvSpPr>
          <p:cNvPr id="6" name="Tekstfelt 13">
            <a:extLst>
              <a:ext uri="{FF2B5EF4-FFF2-40B4-BE49-F238E27FC236}">
                <a16:creationId xmlns:a16="http://schemas.microsoft.com/office/drawing/2014/main" id="{8BCB5EA9-9266-8B18-2D95-843DEA14BE1F}"/>
              </a:ext>
            </a:extLst>
          </p:cNvPr>
          <p:cNvSpPr txBox="1"/>
          <p:nvPr/>
        </p:nvSpPr>
        <p:spPr>
          <a:xfrm>
            <a:off x="3835799" y="3938239"/>
            <a:ext cx="1415772" cy="369332"/>
          </a:xfrm>
          <a:prstGeom prst="rect">
            <a:avLst/>
          </a:prstGeom>
          <a:noFill/>
        </p:spPr>
        <p:txBody>
          <a:bodyPr wrap="none" rtlCol="0">
            <a:spAutoFit/>
          </a:bodyPr>
          <a:lstStyle/>
          <a:p>
            <a:r>
              <a:rPr lang="en-US" dirty="0"/>
              <a:t>Downloads</a:t>
            </a:r>
          </a:p>
        </p:txBody>
      </p:sp>
      <p:sp>
        <p:nvSpPr>
          <p:cNvPr id="7" name="Tekstfelt 14">
            <a:extLst>
              <a:ext uri="{FF2B5EF4-FFF2-40B4-BE49-F238E27FC236}">
                <a16:creationId xmlns:a16="http://schemas.microsoft.com/office/drawing/2014/main" id="{1A9623CF-9445-DB3C-3676-71FBC8D2CAD4}"/>
              </a:ext>
            </a:extLst>
          </p:cNvPr>
          <p:cNvSpPr txBox="1"/>
          <p:nvPr/>
        </p:nvSpPr>
        <p:spPr>
          <a:xfrm>
            <a:off x="4215014" y="5009818"/>
            <a:ext cx="1415772" cy="369332"/>
          </a:xfrm>
          <a:prstGeom prst="rect">
            <a:avLst/>
          </a:prstGeom>
          <a:noFill/>
        </p:spPr>
        <p:txBody>
          <a:bodyPr wrap="none" rtlCol="0">
            <a:spAutoFit/>
          </a:bodyPr>
          <a:lstStyle/>
          <a:p>
            <a:r>
              <a:rPr lang="en-US" dirty="0"/>
              <a:t>Festo STEP</a:t>
            </a:r>
          </a:p>
        </p:txBody>
      </p:sp>
      <p:pic>
        <p:nvPicPr>
          <p:cNvPr id="8" name="Grafik 7" descr="Mappe kontur">
            <a:extLst>
              <a:ext uri="{FF2B5EF4-FFF2-40B4-BE49-F238E27FC236}">
                <a16:creationId xmlns:a16="http://schemas.microsoft.com/office/drawing/2014/main" id="{5F25A0CC-307D-98E5-9024-E49A51D6E3A3}"/>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7406534" y="3791835"/>
            <a:ext cx="2435965" cy="2435965"/>
          </a:xfrm>
          <a:prstGeom prst="rect">
            <a:avLst/>
          </a:prstGeom>
        </p:spPr>
      </p:pic>
      <p:sp>
        <p:nvSpPr>
          <p:cNvPr id="9" name="Tekstfelt 16">
            <a:extLst>
              <a:ext uri="{FF2B5EF4-FFF2-40B4-BE49-F238E27FC236}">
                <a16:creationId xmlns:a16="http://schemas.microsoft.com/office/drawing/2014/main" id="{EE89D292-EE99-C191-9FE1-12E76AC27396}"/>
              </a:ext>
            </a:extLst>
          </p:cNvPr>
          <p:cNvSpPr txBox="1"/>
          <p:nvPr/>
        </p:nvSpPr>
        <p:spPr>
          <a:xfrm>
            <a:off x="7590682" y="3898811"/>
            <a:ext cx="1646605" cy="369332"/>
          </a:xfrm>
          <a:prstGeom prst="rect">
            <a:avLst/>
          </a:prstGeom>
          <a:noFill/>
        </p:spPr>
        <p:txBody>
          <a:bodyPr wrap="none" rtlCol="0">
            <a:spAutoFit/>
          </a:bodyPr>
          <a:lstStyle/>
          <a:p>
            <a:r>
              <a:rPr lang="en-US" dirty="0"/>
              <a:t>Project folder</a:t>
            </a:r>
          </a:p>
        </p:txBody>
      </p:sp>
      <p:sp>
        <p:nvSpPr>
          <p:cNvPr id="10" name="Pil: bøjet nedad 17">
            <a:extLst>
              <a:ext uri="{FF2B5EF4-FFF2-40B4-BE49-F238E27FC236}">
                <a16:creationId xmlns:a16="http://schemas.microsoft.com/office/drawing/2014/main" id="{AE07B8AA-C0CD-6C4C-83F0-508074AE3845}"/>
              </a:ext>
            </a:extLst>
          </p:cNvPr>
          <p:cNvSpPr/>
          <p:nvPr/>
        </p:nvSpPr>
        <p:spPr>
          <a:xfrm>
            <a:off x="5537200" y="4495800"/>
            <a:ext cx="2590800" cy="562805"/>
          </a:xfrm>
          <a:prstGeom prst="curvedDownArrow">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US">
              <a:solidFill>
                <a:schemeClr val="tx1"/>
              </a:solidFill>
            </a:endParaRPr>
          </a:p>
        </p:txBody>
      </p:sp>
      <p:sp>
        <p:nvSpPr>
          <p:cNvPr id="11" name="Tekstfelt 18">
            <a:extLst>
              <a:ext uri="{FF2B5EF4-FFF2-40B4-BE49-F238E27FC236}">
                <a16:creationId xmlns:a16="http://schemas.microsoft.com/office/drawing/2014/main" id="{9FF63472-455D-B140-4819-DC694567A407}"/>
              </a:ext>
            </a:extLst>
          </p:cNvPr>
          <p:cNvSpPr txBox="1"/>
          <p:nvPr/>
        </p:nvSpPr>
        <p:spPr>
          <a:xfrm>
            <a:off x="790748" y="4065239"/>
            <a:ext cx="2679185" cy="1290610"/>
          </a:xfrm>
          <a:prstGeom prst="rect">
            <a:avLst/>
          </a:prstGeom>
          <a:noFill/>
        </p:spPr>
        <p:txBody>
          <a:bodyPr wrap="square">
            <a:spAutoFit/>
          </a:bodyPr>
          <a:lstStyle/>
          <a:p>
            <a:pPr marL="228600" indent="-228600">
              <a:lnSpc>
                <a:spcPct val="90000"/>
              </a:lnSpc>
              <a:spcBef>
                <a:spcPts val="1000"/>
              </a:spcBef>
              <a:buFont typeface="Arial" panose="020B0604020202020204" pitchFamily="34" charset="0"/>
              <a:buChar char="•"/>
            </a:pPr>
            <a:r>
              <a:rPr lang="en-US" sz="2000" dirty="0">
                <a:solidFill>
                  <a:schemeClr val="bg1">
                    <a:lumMod val="75000"/>
                  </a:schemeClr>
                </a:solidFill>
              </a:rPr>
              <a:t>Relationship</a:t>
            </a:r>
          </a:p>
          <a:p>
            <a:pPr marL="685800" lvl="1" indent="-228600">
              <a:lnSpc>
                <a:spcPct val="90000"/>
              </a:lnSpc>
              <a:spcBef>
                <a:spcPts val="1000"/>
              </a:spcBef>
              <a:buFont typeface="Arial" panose="020B0604020202020204" pitchFamily="34" charset="0"/>
              <a:buChar char="•"/>
            </a:pPr>
            <a:r>
              <a:rPr lang="en-US" sz="1600" dirty="0">
                <a:solidFill>
                  <a:schemeClr val="bg1">
                    <a:lumMod val="75000"/>
                  </a:schemeClr>
                </a:solidFill>
              </a:rPr>
              <a:t>MATE with offset</a:t>
            </a:r>
          </a:p>
          <a:p>
            <a:pPr marL="685800" lvl="1" indent="-228600">
              <a:lnSpc>
                <a:spcPct val="90000"/>
              </a:lnSpc>
              <a:spcBef>
                <a:spcPts val="1000"/>
              </a:spcBef>
              <a:buFont typeface="Arial" panose="020B0604020202020204" pitchFamily="34" charset="0"/>
              <a:buChar char="•"/>
            </a:pPr>
            <a:r>
              <a:rPr lang="en-US" sz="1600" dirty="0">
                <a:solidFill>
                  <a:schemeClr val="bg1">
                    <a:lumMod val="75000"/>
                  </a:schemeClr>
                </a:solidFill>
              </a:rPr>
              <a:t>Adjust position on the base plate</a:t>
            </a:r>
          </a:p>
        </p:txBody>
      </p:sp>
    </p:spTree>
    <p:extLst>
      <p:ext uri="{BB962C8B-B14F-4D97-AF65-F5344CB8AC3E}">
        <p14:creationId xmlns:p14="http://schemas.microsoft.com/office/powerpoint/2010/main" val="372853706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203CBEB-23CA-1F87-AC9E-6347F7A050C1}"/>
              </a:ext>
            </a:extLst>
          </p:cNvPr>
          <p:cNvSpPr>
            <a:spLocks noGrp="1"/>
          </p:cNvSpPr>
          <p:nvPr>
            <p:ph type="title"/>
          </p:nvPr>
        </p:nvSpPr>
        <p:spPr/>
        <p:txBody>
          <a:bodyPr/>
          <a:lstStyle/>
          <a:p>
            <a:r>
              <a:rPr lang="da-DK" kern="1200" dirty="0">
                <a:latin typeface="+mj-lt"/>
                <a:ea typeface="+mj-ea"/>
                <a:cs typeface="+mj-cs"/>
              </a:rPr>
              <a:t>Import model from Vendor</a:t>
            </a:r>
            <a:endParaRPr lang="de-DE" dirty="0"/>
          </a:p>
        </p:txBody>
      </p:sp>
      <p:sp>
        <p:nvSpPr>
          <p:cNvPr id="3" name="Tekstfelt 1">
            <a:extLst>
              <a:ext uri="{FF2B5EF4-FFF2-40B4-BE49-F238E27FC236}">
                <a16:creationId xmlns:a16="http://schemas.microsoft.com/office/drawing/2014/main" id="{1BD51144-AD12-E1A6-0999-E9EAA1CF6030}"/>
              </a:ext>
            </a:extLst>
          </p:cNvPr>
          <p:cNvSpPr txBox="1"/>
          <p:nvPr/>
        </p:nvSpPr>
        <p:spPr>
          <a:xfrm>
            <a:off x="838200" y="2113905"/>
            <a:ext cx="2679185" cy="1917448"/>
          </a:xfrm>
          <a:prstGeom prst="rect">
            <a:avLst/>
          </a:prstGeom>
          <a:noFill/>
        </p:spPr>
        <p:txBody>
          <a:bodyPr wrap="square" rtlCol="0">
            <a:spAutoFit/>
          </a:bodyPr>
          <a:lstStyle/>
          <a:p>
            <a:pPr marL="228600" indent="-228600">
              <a:lnSpc>
                <a:spcPct val="90000"/>
              </a:lnSpc>
              <a:spcBef>
                <a:spcPts val="1000"/>
              </a:spcBef>
              <a:buFont typeface="Arial" panose="020B0604020202020204" pitchFamily="34" charset="0"/>
              <a:buChar char="•"/>
            </a:pPr>
            <a:r>
              <a:rPr lang="da-DK" sz="2000" dirty="0"/>
              <a:t>Find CAD from Festo</a:t>
            </a:r>
          </a:p>
          <a:p>
            <a:pPr marL="685800" lvl="1" indent="-228600">
              <a:lnSpc>
                <a:spcPct val="90000"/>
              </a:lnSpc>
              <a:spcBef>
                <a:spcPts val="1000"/>
              </a:spcBef>
              <a:buFont typeface="Arial" panose="020B0604020202020204" pitchFamily="34" charset="0"/>
              <a:buChar char="•"/>
            </a:pPr>
            <a:r>
              <a:rPr lang="da-DK" sz="1600" dirty="0">
                <a:solidFill>
                  <a:schemeClr val="bg1">
                    <a:lumMod val="75000"/>
                  </a:schemeClr>
                </a:solidFill>
              </a:rPr>
              <a:t>STEP</a:t>
            </a:r>
          </a:p>
          <a:p>
            <a:pPr marL="685800" lvl="1" indent="-228600">
              <a:lnSpc>
                <a:spcPct val="90000"/>
              </a:lnSpc>
              <a:spcBef>
                <a:spcPts val="1000"/>
              </a:spcBef>
              <a:buFont typeface="Arial" panose="020B0604020202020204" pitchFamily="34" charset="0"/>
              <a:buChar char="•"/>
            </a:pPr>
            <a:r>
              <a:rPr lang="da-DK" sz="1600" dirty="0">
                <a:solidFill>
                  <a:schemeClr val="bg1">
                    <a:lumMod val="75000"/>
                  </a:schemeClr>
                </a:solidFill>
              </a:rPr>
              <a:t>File to </a:t>
            </a:r>
            <a:r>
              <a:rPr lang="da-DK" sz="1600" dirty="0" err="1">
                <a:solidFill>
                  <a:schemeClr val="bg1">
                    <a:lumMod val="75000"/>
                  </a:schemeClr>
                </a:solidFill>
              </a:rPr>
              <a:t>Inventor</a:t>
            </a:r>
            <a:r>
              <a:rPr lang="da-DK" sz="1600" dirty="0">
                <a:solidFill>
                  <a:schemeClr val="bg1">
                    <a:lumMod val="75000"/>
                  </a:schemeClr>
                </a:solidFill>
              </a:rPr>
              <a:t> </a:t>
            </a:r>
            <a:r>
              <a:rPr lang="da-DK" sz="1600" dirty="0" err="1">
                <a:solidFill>
                  <a:schemeClr val="bg1">
                    <a:lumMod val="75000"/>
                  </a:schemeClr>
                </a:solidFill>
              </a:rPr>
              <a:t>project</a:t>
            </a:r>
            <a:r>
              <a:rPr lang="da-DK" sz="1600" dirty="0">
                <a:solidFill>
                  <a:schemeClr val="bg1">
                    <a:lumMod val="75000"/>
                  </a:schemeClr>
                </a:solidFill>
              </a:rPr>
              <a:t> folder</a:t>
            </a:r>
          </a:p>
          <a:p>
            <a:pPr marL="685800" lvl="1" indent="-228600">
              <a:lnSpc>
                <a:spcPct val="90000"/>
              </a:lnSpc>
              <a:spcBef>
                <a:spcPts val="1000"/>
              </a:spcBef>
              <a:buFont typeface="Arial" panose="020B0604020202020204" pitchFamily="34" charset="0"/>
              <a:buChar char="•"/>
            </a:pPr>
            <a:r>
              <a:rPr lang="da-DK" sz="1600" dirty="0"/>
              <a:t>Import to </a:t>
            </a:r>
            <a:r>
              <a:rPr lang="da-DK" sz="1600" dirty="0" err="1"/>
              <a:t>project</a:t>
            </a:r>
            <a:endParaRPr lang="da-DK" sz="1600" dirty="0"/>
          </a:p>
        </p:txBody>
      </p:sp>
      <p:sp>
        <p:nvSpPr>
          <p:cNvPr id="4" name="Tekstfelt 11">
            <a:extLst>
              <a:ext uri="{FF2B5EF4-FFF2-40B4-BE49-F238E27FC236}">
                <a16:creationId xmlns:a16="http://schemas.microsoft.com/office/drawing/2014/main" id="{A60E554B-21E7-65CE-8BB3-C3EEA6056226}"/>
              </a:ext>
            </a:extLst>
          </p:cNvPr>
          <p:cNvSpPr txBox="1"/>
          <p:nvPr/>
        </p:nvSpPr>
        <p:spPr>
          <a:xfrm>
            <a:off x="3517385" y="1854744"/>
            <a:ext cx="2679185" cy="2308324"/>
          </a:xfrm>
          <a:prstGeom prst="rect">
            <a:avLst/>
          </a:prstGeom>
          <a:noFill/>
        </p:spPr>
        <p:txBody>
          <a:bodyPr wrap="square" rtlCol="0">
            <a:spAutoFit/>
          </a:bodyPr>
          <a:lstStyle/>
          <a:p>
            <a:r>
              <a:rPr lang="en-US" dirty="0"/>
              <a:t>In the “Assemble” tab, make sure to have the Main Assembly active and </a:t>
            </a:r>
            <a:r>
              <a:rPr lang="en-US" dirty="0" err="1"/>
              <a:t>presse</a:t>
            </a:r>
            <a:r>
              <a:rPr lang="en-US" dirty="0"/>
              <a:t> the “Place Imported CAD Files” button. </a:t>
            </a:r>
            <a:br>
              <a:rPr lang="en-US" dirty="0"/>
            </a:br>
            <a:r>
              <a:rPr lang="en-US" dirty="0"/>
              <a:t>Find the file in the browser to add it.</a:t>
            </a:r>
          </a:p>
        </p:txBody>
      </p:sp>
      <p:pic>
        <p:nvPicPr>
          <p:cNvPr id="5" name="Billede 7">
            <a:extLst>
              <a:ext uri="{FF2B5EF4-FFF2-40B4-BE49-F238E27FC236}">
                <a16:creationId xmlns:a16="http://schemas.microsoft.com/office/drawing/2014/main" id="{117F4DC5-CC85-DADB-4E9A-6D898994D0AC}"/>
              </a:ext>
            </a:extLst>
          </p:cNvPr>
          <p:cNvPicPr>
            <a:picLocks noChangeAspect="1"/>
          </p:cNvPicPr>
          <p:nvPr/>
        </p:nvPicPr>
        <p:blipFill>
          <a:blip r:embed="rId2"/>
          <a:stretch>
            <a:fillRect/>
          </a:stretch>
        </p:blipFill>
        <p:spPr>
          <a:xfrm>
            <a:off x="6196570" y="1817883"/>
            <a:ext cx="5492346" cy="4823046"/>
          </a:xfrm>
          <a:prstGeom prst="rect">
            <a:avLst/>
          </a:prstGeom>
        </p:spPr>
      </p:pic>
      <p:sp>
        <p:nvSpPr>
          <p:cNvPr id="6" name="Tekstfelt 12">
            <a:extLst>
              <a:ext uri="{FF2B5EF4-FFF2-40B4-BE49-F238E27FC236}">
                <a16:creationId xmlns:a16="http://schemas.microsoft.com/office/drawing/2014/main" id="{22279333-DD6E-F43F-B877-535849F6BACD}"/>
              </a:ext>
            </a:extLst>
          </p:cNvPr>
          <p:cNvSpPr txBox="1"/>
          <p:nvPr/>
        </p:nvSpPr>
        <p:spPr>
          <a:xfrm>
            <a:off x="790748" y="4065239"/>
            <a:ext cx="2679185" cy="1290610"/>
          </a:xfrm>
          <a:prstGeom prst="rect">
            <a:avLst/>
          </a:prstGeom>
          <a:noFill/>
        </p:spPr>
        <p:txBody>
          <a:bodyPr wrap="square">
            <a:spAutoFit/>
          </a:bodyPr>
          <a:lstStyle/>
          <a:p>
            <a:pPr marL="228600" indent="-228600">
              <a:lnSpc>
                <a:spcPct val="90000"/>
              </a:lnSpc>
              <a:spcBef>
                <a:spcPts val="1000"/>
              </a:spcBef>
              <a:buFont typeface="Arial" panose="020B0604020202020204" pitchFamily="34" charset="0"/>
              <a:buChar char="•"/>
            </a:pPr>
            <a:r>
              <a:rPr lang="en-US" sz="2000" dirty="0">
                <a:solidFill>
                  <a:schemeClr val="bg1">
                    <a:lumMod val="75000"/>
                  </a:schemeClr>
                </a:solidFill>
              </a:rPr>
              <a:t>Relationship</a:t>
            </a:r>
          </a:p>
          <a:p>
            <a:pPr marL="685800" lvl="1" indent="-228600">
              <a:lnSpc>
                <a:spcPct val="90000"/>
              </a:lnSpc>
              <a:spcBef>
                <a:spcPts val="1000"/>
              </a:spcBef>
              <a:buFont typeface="Arial" panose="020B0604020202020204" pitchFamily="34" charset="0"/>
              <a:buChar char="•"/>
            </a:pPr>
            <a:r>
              <a:rPr lang="en-US" sz="1600" dirty="0">
                <a:solidFill>
                  <a:schemeClr val="bg1">
                    <a:lumMod val="75000"/>
                  </a:schemeClr>
                </a:solidFill>
              </a:rPr>
              <a:t>MATE with offset</a:t>
            </a:r>
          </a:p>
          <a:p>
            <a:pPr marL="685800" lvl="1" indent="-228600">
              <a:lnSpc>
                <a:spcPct val="90000"/>
              </a:lnSpc>
              <a:spcBef>
                <a:spcPts val="1000"/>
              </a:spcBef>
              <a:buFont typeface="Arial" panose="020B0604020202020204" pitchFamily="34" charset="0"/>
              <a:buChar char="•"/>
            </a:pPr>
            <a:r>
              <a:rPr lang="en-US" sz="1600" dirty="0">
                <a:solidFill>
                  <a:schemeClr val="bg1">
                    <a:lumMod val="75000"/>
                  </a:schemeClr>
                </a:solidFill>
              </a:rPr>
              <a:t>Adjust position on the base plate</a:t>
            </a:r>
          </a:p>
        </p:txBody>
      </p:sp>
    </p:spTree>
    <p:extLst>
      <p:ext uri="{BB962C8B-B14F-4D97-AF65-F5344CB8AC3E}">
        <p14:creationId xmlns:p14="http://schemas.microsoft.com/office/powerpoint/2010/main" val="182829099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C8718EE-B406-ADA2-7924-236B07FD8C37}"/>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F0BB75DF-C07B-31CF-7B09-39B81571A5AE}"/>
              </a:ext>
            </a:extLst>
          </p:cNvPr>
          <p:cNvSpPr>
            <a:spLocks noGrp="1"/>
          </p:cNvSpPr>
          <p:nvPr>
            <p:ph type="title"/>
          </p:nvPr>
        </p:nvSpPr>
        <p:spPr/>
        <p:txBody>
          <a:bodyPr/>
          <a:lstStyle/>
          <a:p>
            <a:r>
              <a:rPr lang="da-DK" kern="1200" dirty="0">
                <a:latin typeface="+mj-lt"/>
                <a:ea typeface="+mj-ea"/>
                <a:cs typeface="+mj-cs"/>
              </a:rPr>
              <a:t>Import model from Vendor</a:t>
            </a:r>
            <a:endParaRPr lang="de-DE" dirty="0"/>
          </a:p>
        </p:txBody>
      </p:sp>
      <p:sp>
        <p:nvSpPr>
          <p:cNvPr id="3" name="Tekstfelt 1">
            <a:extLst>
              <a:ext uri="{FF2B5EF4-FFF2-40B4-BE49-F238E27FC236}">
                <a16:creationId xmlns:a16="http://schemas.microsoft.com/office/drawing/2014/main" id="{1AC40173-6AF7-31C4-A881-0A9FF4FEEF33}"/>
              </a:ext>
            </a:extLst>
          </p:cNvPr>
          <p:cNvSpPr txBox="1"/>
          <p:nvPr/>
        </p:nvSpPr>
        <p:spPr>
          <a:xfrm>
            <a:off x="838200" y="2113905"/>
            <a:ext cx="2679185" cy="1917448"/>
          </a:xfrm>
          <a:prstGeom prst="rect">
            <a:avLst/>
          </a:prstGeom>
          <a:noFill/>
        </p:spPr>
        <p:txBody>
          <a:bodyPr wrap="square" rtlCol="0">
            <a:spAutoFit/>
          </a:bodyPr>
          <a:lstStyle/>
          <a:p>
            <a:pPr marL="228600" indent="-228600">
              <a:lnSpc>
                <a:spcPct val="90000"/>
              </a:lnSpc>
              <a:spcBef>
                <a:spcPts val="1000"/>
              </a:spcBef>
              <a:buFont typeface="Arial" panose="020B0604020202020204" pitchFamily="34" charset="0"/>
              <a:buChar char="•"/>
            </a:pPr>
            <a:r>
              <a:rPr lang="da-DK" sz="2000" dirty="0"/>
              <a:t>Find CAD from Festo</a:t>
            </a:r>
          </a:p>
          <a:p>
            <a:pPr marL="685800" lvl="1" indent="-228600">
              <a:lnSpc>
                <a:spcPct val="90000"/>
              </a:lnSpc>
              <a:spcBef>
                <a:spcPts val="1000"/>
              </a:spcBef>
              <a:buFont typeface="Arial" panose="020B0604020202020204" pitchFamily="34" charset="0"/>
              <a:buChar char="•"/>
            </a:pPr>
            <a:r>
              <a:rPr lang="da-DK" sz="1600" dirty="0">
                <a:solidFill>
                  <a:schemeClr val="bg1">
                    <a:lumMod val="75000"/>
                  </a:schemeClr>
                </a:solidFill>
              </a:rPr>
              <a:t>STEP</a:t>
            </a:r>
          </a:p>
          <a:p>
            <a:pPr marL="685800" lvl="1" indent="-228600">
              <a:lnSpc>
                <a:spcPct val="90000"/>
              </a:lnSpc>
              <a:spcBef>
                <a:spcPts val="1000"/>
              </a:spcBef>
              <a:buFont typeface="Arial" panose="020B0604020202020204" pitchFamily="34" charset="0"/>
              <a:buChar char="•"/>
            </a:pPr>
            <a:r>
              <a:rPr lang="da-DK" sz="1600" dirty="0">
                <a:solidFill>
                  <a:schemeClr val="bg1">
                    <a:lumMod val="75000"/>
                  </a:schemeClr>
                </a:solidFill>
              </a:rPr>
              <a:t>File to </a:t>
            </a:r>
            <a:r>
              <a:rPr lang="da-DK" sz="1600" dirty="0" err="1">
                <a:solidFill>
                  <a:schemeClr val="bg1">
                    <a:lumMod val="75000"/>
                  </a:schemeClr>
                </a:solidFill>
              </a:rPr>
              <a:t>Inventor</a:t>
            </a:r>
            <a:r>
              <a:rPr lang="da-DK" sz="1600" dirty="0">
                <a:solidFill>
                  <a:schemeClr val="bg1">
                    <a:lumMod val="75000"/>
                  </a:schemeClr>
                </a:solidFill>
              </a:rPr>
              <a:t> </a:t>
            </a:r>
            <a:r>
              <a:rPr lang="da-DK" sz="1600" dirty="0" err="1">
                <a:solidFill>
                  <a:schemeClr val="bg1">
                    <a:lumMod val="75000"/>
                  </a:schemeClr>
                </a:solidFill>
              </a:rPr>
              <a:t>project</a:t>
            </a:r>
            <a:r>
              <a:rPr lang="da-DK" sz="1600" dirty="0">
                <a:solidFill>
                  <a:schemeClr val="bg1">
                    <a:lumMod val="75000"/>
                  </a:schemeClr>
                </a:solidFill>
              </a:rPr>
              <a:t> folder</a:t>
            </a:r>
          </a:p>
          <a:p>
            <a:pPr marL="685800" lvl="1" indent="-228600">
              <a:lnSpc>
                <a:spcPct val="90000"/>
              </a:lnSpc>
              <a:spcBef>
                <a:spcPts val="1000"/>
              </a:spcBef>
              <a:buFont typeface="Arial" panose="020B0604020202020204" pitchFamily="34" charset="0"/>
              <a:buChar char="•"/>
            </a:pPr>
            <a:r>
              <a:rPr lang="da-DK" sz="1600" dirty="0"/>
              <a:t>Import to </a:t>
            </a:r>
            <a:r>
              <a:rPr lang="da-DK" sz="1600" dirty="0" err="1"/>
              <a:t>project</a:t>
            </a:r>
            <a:endParaRPr lang="da-DK" sz="1600" dirty="0"/>
          </a:p>
        </p:txBody>
      </p:sp>
      <p:sp>
        <p:nvSpPr>
          <p:cNvPr id="6" name="Tekstfelt 12">
            <a:extLst>
              <a:ext uri="{FF2B5EF4-FFF2-40B4-BE49-F238E27FC236}">
                <a16:creationId xmlns:a16="http://schemas.microsoft.com/office/drawing/2014/main" id="{CABC1729-C1B9-5BF1-A66B-D27869606078}"/>
              </a:ext>
            </a:extLst>
          </p:cNvPr>
          <p:cNvSpPr txBox="1"/>
          <p:nvPr/>
        </p:nvSpPr>
        <p:spPr>
          <a:xfrm>
            <a:off x="790748" y="4065239"/>
            <a:ext cx="2679185" cy="1290610"/>
          </a:xfrm>
          <a:prstGeom prst="rect">
            <a:avLst/>
          </a:prstGeom>
          <a:noFill/>
        </p:spPr>
        <p:txBody>
          <a:bodyPr wrap="square">
            <a:spAutoFit/>
          </a:bodyPr>
          <a:lstStyle/>
          <a:p>
            <a:pPr marL="228600" indent="-228600">
              <a:lnSpc>
                <a:spcPct val="90000"/>
              </a:lnSpc>
              <a:spcBef>
                <a:spcPts val="1000"/>
              </a:spcBef>
              <a:buFont typeface="Arial" panose="020B0604020202020204" pitchFamily="34" charset="0"/>
              <a:buChar char="•"/>
            </a:pPr>
            <a:r>
              <a:rPr lang="en-US" sz="2000" dirty="0">
                <a:solidFill>
                  <a:schemeClr val="bg1">
                    <a:lumMod val="75000"/>
                  </a:schemeClr>
                </a:solidFill>
              </a:rPr>
              <a:t>Relationship</a:t>
            </a:r>
          </a:p>
          <a:p>
            <a:pPr marL="685800" lvl="1" indent="-228600">
              <a:lnSpc>
                <a:spcPct val="90000"/>
              </a:lnSpc>
              <a:spcBef>
                <a:spcPts val="1000"/>
              </a:spcBef>
              <a:buFont typeface="Arial" panose="020B0604020202020204" pitchFamily="34" charset="0"/>
              <a:buChar char="•"/>
            </a:pPr>
            <a:r>
              <a:rPr lang="en-US" sz="1600" dirty="0">
                <a:solidFill>
                  <a:schemeClr val="bg1">
                    <a:lumMod val="75000"/>
                  </a:schemeClr>
                </a:solidFill>
              </a:rPr>
              <a:t>MATE with offset</a:t>
            </a:r>
          </a:p>
          <a:p>
            <a:pPr marL="685800" lvl="1" indent="-228600">
              <a:lnSpc>
                <a:spcPct val="90000"/>
              </a:lnSpc>
              <a:spcBef>
                <a:spcPts val="1000"/>
              </a:spcBef>
              <a:buFont typeface="Arial" panose="020B0604020202020204" pitchFamily="34" charset="0"/>
              <a:buChar char="•"/>
            </a:pPr>
            <a:r>
              <a:rPr lang="en-US" sz="1600" dirty="0">
                <a:solidFill>
                  <a:schemeClr val="bg1">
                    <a:lumMod val="75000"/>
                  </a:schemeClr>
                </a:solidFill>
              </a:rPr>
              <a:t>Adjust position on the base plate</a:t>
            </a:r>
          </a:p>
        </p:txBody>
      </p:sp>
      <p:sp>
        <p:nvSpPr>
          <p:cNvPr id="7" name="Tekstfelt 11">
            <a:extLst>
              <a:ext uri="{FF2B5EF4-FFF2-40B4-BE49-F238E27FC236}">
                <a16:creationId xmlns:a16="http://schemas.microsoft.com/office/drawing/2014/main" id="{7950F37A-E66B-E78A-0123-79AF2326EF4A}"/>
              </a:ext>
            </a:extLst>
          </p:cNvPr>
          <p:cNvSpPr txBox="1"/>
          <p:nvPr/>
        </p:nvSpPr>
        <p:spPr>
          <a:xfrm>
            <a:off x="3517385" y="1854744"/>
            <a:ext cx="3000353" cy="2031325"/>
          </a:xfrm>
          <a:prstGeom prst="rect">
            <a:avLst/>
          </a:prstGeom>
          <a:noFill/>
        </p:spPr>
        <p:txBody>
          <a:bodyPr wrap="square" rtlCol="0">
            <a:spAutoFit/>
          </a:bodyPr>
          <a:lstStyle/>
          <a:p>
            <a:r>
              <a:rPr lang="en-US" dirty="0"/>
              <a:t>Choose the desired import settings and press OK.</a:t>
            </a:r>
          </a:p>
          <a:p>
            <a:endParaRPr lang="en-US" dirty="0"/>
          </a:p>
          <a:p>
            <a:r>
              <a:rPr lang="en-US" dirty="0"/>
              <a:t>In this example, the default settings has been used for the import.</a:t>
            </a:r>
          </a:p>
        </p:txBody>
      </p:sp>
      <p:pic>
        <p:nvPicPr>
          <p:cNvPr id="8" name="Billede 7">
            <a:extLst>
              <a:ext uri="{FF2B5EF4-FFF2-40B4-BE49-F238E27FC236}">
                <a16:creationId xmlns:a16="http://schemas.microsoft.com/office/drawing/2014/main" id="{260358B0-9F6E-C988-F88B-E20C259CE68A}"/>
              </a:ext>
            </a:extLst>
          </p:cNvPr>
          <p:cNvPicPr>
            <a:picLocks noChangeAspect="1"/>
          </p:cNvPicPr>
          <p:nvPr/>
        </p:nvPicPr>
        <p:blipFill>
          <a:blip r:embed="rId2"/>
          <a:srcRect b="10790"/>
          <a:stretch/>
        </p:blipFill>
        <p:spPr>
          <a:xfrm>
            <a:off x="6517738" y="1526715"/>
            <a:ext cx="4883514" cy="5167525"/>
          </a:xfrm>
          <a:prstGeom prst="rect">
            <a:avLst/>
          </a:prstGeom>
        </p:spPr>
      </p:pic>
    </p:spTree>
    <p:extLst>
      <p:ext uri="{BB962C8B-B14F-4D97-AF65-F5344CB8AC3E}">
        <p14:creationId xmlns:p14="http://schemas.microsoft.com/office/powerpoint/2010/main" val="200983188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BDEF02-9C10-B684-0712-3164F5DE2601}"/>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BA6A95CA-BDAD-C525-561E-0AB7E18AB78F}"/>
              </a:ext>
            </a:extLst>
          </p:cNvPr>
          <p:cNvSpPr>
            <a:spLocks noGrp="1"/>
          </p:cNvSpPr>
          <p:nvPr>
            <p:ph type="title"/>
          </p:nvPr>
        </p:nvSpPr>
        <p:spPr/>
        <p:txBody>
          <a:bodyPr/>
          <a:lstStyle/>
          <a:p>
            <a:r>
              <a:rPr lang="da-DK" kern="1200" dirty="0">
                <a:latin typeface="+mj-lt"/>
                <a:ea typeface="+mj-ea"/>
                <a:cs typeface="+mj-cs"/>
              </a:rPr>
              <a:t>Import model from Vendor</a:t>
            </a:r>
            <a:endParaRPr lang="de-DE" dirty="0"/>
          </a:p>
        </p:txBody>
      </p:sp>
      <p:sp>
        <p:nvSpPr>
          <p:cNvPr id="4" name="Tekstfelt 1">
            <a:extLst>
              <a:ext uri="{FF2B5EF4-FFF2-40B4-BE49-F238E27FC236}">
                <a16:creationId xmlns:a16="http://schemas.microsoft.com/office/drawing/2014/main" id="{CB4E1B9A-A35B-5631-6954-EE9AC0FC95A8}"/>
              </a:ext>
            </a:extLst>
          </p:cNvPr>
          <p:cNvSpPr txBox="1"/>
          <p:nvPr/>
        </p:nvSpPr>
        <p:spPr>
          <a:xfrm>
            <a:off x="838200" y="2113905"/>
            <a:ext cx="2679185" cy="1917448"/>
          </a:xfrm>
          <a:prstGeom prst="rect">
            <a:avLst/>
          </a:prstGeom>
          <a:noFill/>
        </p:spPr>
        <p:txBody>
          <a:bodyPr wrap="square" rtlCol="0">
            <a:spAutoFit/>
          </a:bodyPr>
          <a:lstStyle/>
          <a:p>
            <a:pPr marL="228600" indent="-228600">
              <a:lnSpc>
                <a:spcPct val="90000"/>
              </a:lnSpc>
              <a:spcBef>
                <a:spcPts val="1000"/>
              </a:spcBef>
              <a:buFont typeface="Arial" panose="020B0604020202020204" pitchFamily="34" charset="0"/>
              <a:buChar char="•"/>
            </a:pPr>
            <a:r>
              <a:rPr lang="da-DK" sz="2000" dirty="0"/>
              <a:t>Find CAD from Festo</a:t>
            </a:r>
          </a:p>
          <a:p>
            <a:pPr marL="685800" lvl="1" indent="-228600">
              <a:lnSpc>
                <a:spcPct val="90000"/>
              </a:lnSpc>
              <a:spcBef>
                <a:spcPts val="1000"/>
              </a:spcBef>
              <a:buFont typeface="Arial" panose="020B0604020202020204" pitchFamily="34" charset="0"/>
              <a:buChar char="•"/>
            </a:pPr>
            <a:r>
              <a:rPr lang="da-DK" sz="1600" dirty="0">
                <a:solidFill>
                  <a:schemeClr val="bg1">
                    <a:lumMod val="75000"/>
                  </a:schemeClr>
                </a:solidFill>
              </a:rPr>
              <a:t>STEP</a:t>
            </a:r>
          </a:p>
          <a:p>
            <a:pPr marL="685800" lvl="1" indent="-228600">
              <a:lnSpc>
                <a:spcPct val="90000"/>
              </a:lnSpc>
              <a:spcBef>
                <a:spcPts val="1000"/>
              </a:spcBef>
              <a:buFont typeface="Arial" panose="020B0604020202020204" pitchFamily="34" charset="0"/>
              <a:buChar char="•"/>
            </a:pPr>
            <a:r>
              <a:rPr lang="da-DK" sz="1600" dirty="0">
                <a:solidFill>
                  <a:schemeClr val="bg1">
                    <a:lumMod val="75000"/>
                  </a:schemeClr>
                </a:solidFill>
              </a:rPr>
              <a:t>File to </a:t>
            </a:r>
            <a:r>
              <a:rPr lang="da-DK" sz="1600" dirty="0" err="1">
                <a:solidFill>
                  <a:schemeClr val="bg1">
                    <a:lumMod val="75000"/>
                  </a:schemeClr>
                </a:solidFill>
              </a:rPr>
              <a:t>Inventor</a:t>
            </a:r>
            <a:r>
              <a:rPr lang="da-DK" sz="1600" dirty="0">
                <a:solidFill>
                  <a:schemeClr val="bg1">
                    <a:lumMod val="75000"/>
                  </a:schemeClr>
                </a:solidFill>
              </a:rPr>
              <a:t> </a:t>
            </a:r>
            <a:r>
              <a:rPr lang="da-DK" sz="1600" dirty="0" err="1">
                <a:solidFill>
                  <a:schemeClr val="bg1">
                    <a:lumMod val="75000"/>
                  </a:schemeClr>
                </a:solidFill>
              </a:rPr>
              <a:t>project</a:t>
            </a:r>
            <a:r>
              <a:rPr lang="da-DK" sz="1600" dirty="0">
                <a:solidFill>
                  <a:schemeClr val="bg1">
                    <a:lumMod val="75000"/>
                  </a:schemeClr>
                </a:solidFill>
              </a:rPr>
              <a:t> folder</a:t>
            </a:r>
          </a:p>
          <a:p>
            <a:pPr marL="685800" lvl="1" indent="-228600">
              <a:lnSpc>
                <a:spcPct val="90000"/>
              </a:lnSpc>
              <a:spcBef>
                <a:spcPts val="1000"/>
              </a:spcBef>
              <a:buFont typeface="Arial" panose="020B0604020202020204" pitchFamily="34" charset="0"/>
              <a:buChar char="•"/>
            </a:pPr>
            <a:r>
              <a:rPr lang="da-DK" sz="1600" dirty="0"/>
              <a:t>Import to </a:t>
            </a:r>
            <a:r>
              <a:rPr lang="da-DK" sz="1600" dirty="0" err="1"/>
              <a:t>project</a:t>
            </a:r>
            <a:endParaRPr lang="da-DK" sz="1600" dirty="0"/>
          </a:p>
        </p:txBody>
      </p:sp>
      <p:sp>
        <p:nvSpPr>
          <p:cNvPr id="5" name="Tekstfelt 11">
            <a:extLst>
              <a:ext uri="{FF2B5EF4-FFF2-40B4-BE49-F238E27FC236}">
                <a16:creationId xmlns:a16="http://schemas.microsoft.com/office/drawing/2014/main" id="{D9F0E577-0E24-0A09-773C-B4E67C1853FA}"/>
              </a:ext>
            </a:extLst>
          </p:cNvPr>
          <p:cNvSpPr txBox="1"/>
          <p:nvPr/>
        </p:nvSpPr>
        <p:spPr>
          <a:xfrm>
            <a:off x="3517385" y="1854744"/>
            <a:ext cx="2261115" cy="3416320"/>
          </a:xfrm>
          <a:prstGeom prst="rect">
            <a:avLst/>
          </a:prstGeom>
          <a:noFill/>
        </p:spPr>
        <p:txBody>
          <a:bodyPr wrap="square" rtlCol="0">
            <a:spAutoFit/>
          </a:bodyPr>
          <a:lstStyle/>
          <a:p>
            <a:r>
              <a:rPr lang="en-US" dirty="0"/>
              <a:t>Place the imported component in some random place in the graphics window.</a:t>
            </a:r>
          </a:p>
          <a:p>
            <a:endParaRPr lang="en-US" dirty="0"/>
          </a:p>
          <a:p>
            <a:r>
              <a:rPr lang="en-US" dirty="0"/>
              <a:t>Use a Relationship tools to fixate the component in the assembly with relevant rules and position.</a:t>
            </a:r>
          </a:p>
        </p:txBody>
      </p:sp>
      <p:pic>
        <p:nvPicPr>
          <p:cNvPr id="9" name="Billede 5">
            <a:extLst>
              <a:ext uri="{FF2B5EF4-FFF2-40B4-BE49-F238E27FC236}">
                <a16:creationId xmlns:a16="http://schemas.microsoft.com/office/drawing/2014/main" id="{D0F02E3B-B53B-F09A-B914-9416343303C3}"/>
              </a:ext>
            </a:extLst>
          </p:cNvPr>
          <p:cNvPicPr>
            <a:picLocks noChangeAspect="1"/>
          </p:cNvPicPr>
          <p:nvPr/>
        </p:nvPicPr>
        <p:blipFill>
          <a:blip r:embed="rId2"/>
          <a:stretch>
            <a:fillRect/>
          </a:stretch>
        </p:blipFill>
        <p:spPr>
          <a:xfrm>
            <a:off x="5778500" y="1404861"/>
            <a:ext cx="6233500" cy="5199139"/>
          </a:xfrm>
          <a:prstGeom prst="rect">
            <a:avLst/>
          </a:prstGeom>
        </p:spPr>
      </p:pic>
      <p:sp>
        <p:nvSpPr>
          <p:cNvPr id="10" name="Tekstfelt 9">
            <a:extLst>
              <a:ext uri="{FF2B5EF4-FFF2-40B4-BE49-F238E27FC236}">
                <a16:creationId xmlns:a16="http://schemas.microsoft.com/office/drawing/2014/main" id="{F7F8507B-7B42-9628-7E7F-00B3473EF7EA}"/>
              </a:ext>
            </a:extLst>
          </p:cNvPr>
          <p:cNvSpPr txBox="1"/>
          <p:nvPr/>
        </p:nvSpPr>
        <p:spPr>
          <a:xfrm>
            <a:off x="790748" y="4065239"/>
            <a:ext cx="2679185" cy="1290610"/>
          </a:xfrm>
          <a:prstGeom prst="rect">
            <a:avLst/>
          </a:prstGeom>
          <a:noFill/>
        </p:spPr>
        <p:txBody>
          <a:bodyPr wrap="square">
            <a:spAutoFit/>
          </a:bodyPr>
          <a:lstStyle/>
          <a:p>
            <a:pPr marL="228600" indent="-228600">
              <a:lnSpc>
                <a:spcPct val="90000"/>
              </a:lnSpc>
              <a:spcBef>
                <a:spcPts val="1000"/>
              </a:spcBef>
              <a:buFont typeface="Arial" panose="020B0604020202020204" pitchFamily="34" charset="0"/>
              <a:buChar char="•"/>
            </a:pPr>
            <a:r>
              <a:rPr lang="en-US" sz="2000" dirty="0">
                <a:solidFill>
                  <a:schemeClr val="bg1">
                    <a:lumMod val="75000"/>
                  </a:schemeClr>
                </a:solidFill>
              </a:rPr>
              <a:t>Relationship</a:t>
            </a:r>
          </a:p>
          <a:p>
            <a:pPr marL="685800" lvl="1" indent="-228600">
              <a:lnSpc>
                <a:spcPct val="90000"/>
              </a:lnSpc>
              <a:spcBef>
                <a:spcPts val="1000"/>
              </a:spcBef>
              <a:buFont typeface="Arial" panose="020B0604020202020204" pitchFamily="34" charset="0"/>
              <a:buChar char="•"/>
            </a:pPr>
            <a:r>
              <a:rPr lang="en-US" sz="1600" dirty="0">
                <a:solidFill>
                  <a:schemeClr val="bg1">
                    <a:lumMod val="75000"/>
                  </a:schemeClr>
                </a:solidFill>
              </a:rPr>
              <a:t>MATE with offset</a:t>
            </a:r>
          </a:p>
          <a:p>
            <a:pPr marL="685800" lvl="1" indent="-228600">
              <a:lnSpc>
                <a:spcPct val="90000"/>
              </a:lnSpc>
              <a:spcBef>
                <a:spcPts val="1000"/>
              </a:spcBef>
              <a:buFont typeface="Arial" panose="020B0604020202020204" pitchFamily="34" charset="0"/>
              <a:buChar char="•"/>
            </a:pPr>
            <a:r>
              <a:rPr lang="en-US" sz="1600" dirty="0">
                <a:solidFill>
                  <a:schemeClr val="bg1">
                    <a:lumMod val="75000"/>
                  </a:schemeClr>
                </a:solidFill>
              </a:rPr>
              <a:t>Adjust position on the base plate</a:t>
            </a:r>
          </a:p>
        </p:txBody>
      </p:sp>
    </p:spTree>
    <p:extLst>
      <p:ext uri="{BB962C8B-B14F-4D97-AF65-F5344CB8AC3E}">
        <p14:creationId xmlns:p14="http://schemas.microsoft.com/office/powerpoint/2010/main" val="423314769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57BAC74-D9FB-6C27-F0D5-F9E985F2B59B}"/>
              </a:ext>
            </a:extLst>
          </p:cNvPr>
          <p:cNvSpPr>
            <a:spLocks noGrp="1"/>
          </p:cNvSpPr>
          <p:nvPr>
            <p:ph type="title"/>
          </p:nvPr>
        </p:nvSpPr>
        <p:spPr/>
        <p:txBody>
          <a:bodyPr/>
          <a:lstStyle/>
          <a:p>
            <a:r>
              <a:rPr lang="da-DK" kern="1200" dirty="0">
                <a:latin typeface="+mj-lt"/>
                <a:ea typeface="+mj-ea"/>
                <a:cs typeface="+mj-cs"/>
              </a:rPr>
              <a:t>Import model from Vendor</a:t>
            </a:r>
            <a:endParaRPr lang="de-DE" dirty="0"/>
          </a:p>
        </p:txBody>
      </p:sp>
      <p:sp>
        <p:nvSpPr>
          <p:cNvPr id="3" name="Tekstfelt 1">
            <a:extLst>
              <a:ext uri="{FF2B5EF4-FFF2-40B4-BE49-F238E27FC236}">
                <a16:creationId xmlns:a16="http://schemas.microsoft.com/office/drawing/2014/main" id="{38840B2F-3249-985C-CA96-4CDD88094612}"/>
              </a:ext>
            </a:extLst>
          </p:cNvPr>
          <p:cNvSpPr txBox="1"/>
          <p:nvPr/>
        </p:nvSpPr>
        <p:spPr>
          <a:xfrm>
            <a:off x="838200" y="2113905"/>
            <a:ext cx="2679185" cy="1917448"/>
          </a:xfrm>
          <a:prstGeom prst="rect">
            <a:avLst/>
          </a:prstGeom>
          <a:noFill/>
        </p:spPr>
        <p:txBody>
          <a:bodyPr wrap="square" rtlCol="0">
            <a:spAutoFit/>
          </a:bodyPr>
          <a:lstStyle/>
          <a:p>
            <a:pPr marL="228600" indent="-228600">
              <a:lnSpc>
                <a:spcPct val="90000"/>
              </a:lnSpc>
              <a:spcBef>
                <a:spcPts val="1000"/>
              </a:spcBef>
              <a:buFont typeface="Arial" panose="020B0604020202020204" pitchFamily="34" charset="0"/>
              <a:buChar char="•"/>
            </a:pPr>
            <a:r>
              <a:rPr lang="da-DK" sz="2000" dirty="0">
                <a:solidFill>
                  <a:schemeClr val="bg1">
                    <a:lumMod val="85000"/>
                  </a:schemeClr>
                </a:solidFill>
              </a:rPr>
              <a:t>Find CAD from Festo</a:t>
            </a:r>
          </a:p>
          <a:p>
            <a:pPr marL="685800" lvl="1" indent="-228600">
              <a:lnSpc>
                <a:spcPct val="90000"/>
              </a:lnSpc>
              <a:spcBef>
                <a:spcPts val="1000"/>
              </a:spcBef>
              <a:buFont typeface="Arial" panose="020B0604020202020204" pitchFamily="34" charset="0"/>
              <a:buChar char="•"/>
            </a:pPr>
            <a:r>
              <a:rPr lang="da-DK" sz="1600" dirty="0">
                <a:solidFill>
                  <a:schemeClr val="bg1">
                    <a:lumMod val="85000"/>
                  </a:schemeClr>
                </a:solidFill>
              </a:rPr>
              <a:t>STEP</a:t>
            </a:r>
          </a:p>
          <a:p>
            <a:pPr marL="685800" lvl="1" indent="-228600">
              <a:lnSpc>
                <a:spcPct val="90000"/>
              </a:lnSpc>
              <a:spcBef>
                <a:spcPts val="1000"/>
              </a:spcBef>
              <a:buFont typeface="Arial" panose="020B0604020202020204" pitchFamily="34" charset="0"/>
              <a:buChar char="•"/>
            </a:pPr>
            <a:r>
              <a:rPr lang="da-DK" sz="1600" dirty="0">
                <a:solidFill>
                  <a:schemeClr val="bg1">
                    <a:lumMod val="85000"/>
                  </a:schemeClr>
                </a:solidFill>
              </a:rPr>
              <a:t>File to </a:t>
            </a:r>
            <a:r>
              <a:rPr lang="da-DK" sz="1600" dirty="0" err="1">
                <a:solidFill>
                  <a:schemeClr val="bg1">
                    <a:lumMod val="85000"/>
                  </a:schemeClr>
                </a:solidFill>
              </a:rPr>
              <a:t>Inventor</a:t>
            </a:r>
            <a:r>
              <a:rPr lang="da-DK" sz="1600" dirty="0">
                <a:solidFill>
                  <a:schemeClr val="bg1">
                    <a:lumMod val="85000"/>
                  </a:schemeClr>
                </a:solidFill>
              </a:rPr>
              <a:t> </a:t>
            </a:r>
            <a:r>
              <a:rPr lang="da-DK" sz="1600" dirty="0" err="1">
                <a:solidFill>
                  <a:schemeClr val="bg1">
                    <a:lumMod val="85000"/>
                  </a:schemeClr>
                </a:solidFill>
              </a:rPr>
              <a:t>project</a:t>
            </a:r>
            <a:r>
              <a:rPr lang="da-DK" sz="1600" dirty="0">
                <a:solidFill>
                  <a:schemeClr val="bg1">
                    <a:lumMod val="85000"/>
                  </a:schemeClr>
                </a:solidFill>
              </a:rPr>
              <a:t> folder</a:t>
            </a:r>
          </a:p>
          <a:p>
            <a:pPr marL="685800" lvl="1" indent="-228600">
              <a:lnSpc>
                <a:spcPct val="90000"/>
              </a:lnSpc>
              <a:spcBef>
                <a:spcPts val="1000"/>
              </a:spcBef>
              <a:buFont typeface="Arial" panose="020B0604020202020204" pitchFamily="34" charset="0"/>
              <a:buChar char="•"/>
            </a:pPr>
            <a:r>
              <a:rPr lang="da-DK" sz="1600" dirty="0">
                <a:solidFill>
                  <a:schemeClr val="bg1">
                    <a:lumMod val="85000"/>
                  </a:schemeClr>
                </a:solidFill>
              </a:rPr>
              <a:t>Import to </a:t>
            </a:r>
            <a:r>
              <a:rPr lang="da-DK" sz="1600" dirty="0" err="1">
                <a:solidFill>
                  <a:schemeClr val="bg1">
                    <a:lumMod val="85000"/>
                  </a:schemeClr>
                </a:solidFill>
              </a:rPr>
              <a:t>project</a:t>
            </a:r>
            <a:endParaRPr lang="da-DK" sz="1600" dirty="0">
              <a:solidFill>
                <a:schemeClr val="bg1">
                  <a:lumMod val="85000"/>
                </a:schemeClr>
              </a:solidFill>
            </a:endParaRPr>
          </a:p>
        </p:txBody>
      </p:sp>
      <p:grpSp>
        <p:nvGrpSpPr>
          <p:cNvPr id="4" name="Gruppe 12">
            <a:extLst>
              <a:ext uri="{FF2B5EF4-FFF2-40B4-BE49-F238E27FC236}">
                <a16:creationId xmlns:a16="http://schemas.microsoft.com/office/drawing/2014/main" id="{09ACC861-DF8E-3E1D-5C61-FCBB7F1233B8}"/>
              </a:ext>
            </a:extLst>
          </p:cNvPr>
          <p:cNvGrpSpPr>
            <a:grpSpLocks noChangeAspect="1"/>
          </p:cNvGrpSpPr>
          <p:nvPr/>
        </p:nvGrpSpPr>
        <p:grpSpPr>
          <a:xfrm>
            <a:off x="3669785" y="1841447"/>
            <a:ext cx="5223767" cy="3721153"/>
            <a:chOff x="3669785" y="1841447"/>
            <a:chExt cx="6529690" cy="4651428"/>
          </a:xfrm>
        </p:grpSpPr>
        <p:pic>
          <p:nvPicPr>
            <p:cNvPr id="5" name="Billede 7">
              <a:extLst>
                <a:ext uri="{FF2B5EF4-FFF2-40B4-BE49-F238E27FC236}">
                  <a16:creationId xmlns:a16="http://schemas.microsoft.com/office/drawing/2014/main" id="{45E7D4E5-9BBD-2914-5164-F2ACE494EF7F}"/>
                </a:ext>
              </a:extLst>
            </p:cNvPr>
            <p:cNvPicPr>
              <a:picLocks noChangeAspect="1"/>
            </p:cNvPicPr>
            <p:nvPr/>
          </p:nvPicPr>
          <p:blipFill>
            <a:blip r:embed="rId2"/>
            <a:srcRect/>
            <a:stretch/>
          </p:blipFill>
          <p:spPr>
            <a:xfrm>
              <a:off x="3669785" y="1841447"/>
              <a:ext cx="6529690" cy="4651428"/>
            </a:xfrm>
            <a:prstGeom prst="rect">
              <a:avLst/>
            </a:prstGeom>
          </p:spPr>
        </p:pic>
        <p:sp>
          <p:nvSpPr>
            <p:cNvPr id="6" name="Rektangel 9">
              <a:extLst>
                <a:ext uri="{FF2B5EF4-FFF2-40B4-BE49-F238E27FC236}">
                  <a16:creationId xmlns:a16="http://schemas.microsoft.com/office/drawing/2014/main" id="{3AD9397A-36F6-08B1-992B-8AE7C1414B99}"/>
                </a:ext>
              </a:extLst>
            </p:cNvPr>
            <p:cNvSpPr/>
            <p:nvPr/>
          </p:nvSpPr>
          <p:spPr>
            <a:xfrm>
              <a:off x="5514974" y="2113904"/>
              <a:ext cx="377825" cy="553095"/>
            </a:xfrm>
            <a:prstGeom prst="rect">
              <a:avLst/>
            </a:prstGeom>
            <a:noFill/>
            <a:ln w="9525" cap="flat" cmpd="sng" algn="ctr">
              <a:solidFill>
                <a:schemeClr val="accent5"/>
              </a:solidFill>
              <a:prstDash val="solid"/>
              <a:round/>
              <a:headEnd type="none" w="med" len="med"/>
              <a:tailEnd type="none" w="med" len="med"/>
            </a:ln>
          </p:spPr>
          <p:style>
            <a:lnRef idx="0">
              <a:scrgbClr r="0" g="0" b="0"/>
            </a:lnRef>
            <a:fillRef idx="0">
              <a:scrgbClr r="0" g="0" b="0"/>
            </a:fillRef>
            <a:effectRef idx="0">
              <a:scrgbClr r="0" g="0" b="0"/>
            </a:effectRef>
            <a:fontRef idx="minor">
              <a:schemeClr val="accent5"/>
            </a:fontRef>
          </p:style>
          <p:txBody>
            <a:bodyPr rtlCol="0" anchor="ctr"/>
            <a:lstStyle/>
            <a:p>
              <a:pPr algn="ctr"/>
              <a:endParaRPr lang="en-US"/>
            </a:p>
          </p:txBody>
        </p:sp>
      </p:grpSp>
      <p:sp>
        <p:nvSpPr>
          <p:cNvPr id="7" name="Tekstfelt 13">
            <a:extLst>
              <a:ext uri="{FF2B5EF4-FFF2-40B4-BE49-F238E27FC236}">
                <a16:creationId xmlns:a16="http://schemas.microsoft.com/office/drawing/2014/main" id="{43552A31-4C5F-2895-4F71-0308CCB29FA9}"/>
              </a:ext>
            </a:extLst>
          </p:cNvPr>
          <p:cNvSpPr txBox="1"/>
          <p:nvPr/>
        </p:nvSpPr>
        <p:spPr>
          <a:xfrm>
            <a:off x="8922152" y="1841447"/>
            <a:ext cx="3155547" cy="646331"/>
          </a:xfrm>
          <a:prstGeom prst="rect">
            <a:avLst/>
          </a:prstGeom>
          <a:noFill/>
        </p:spPr>
        <p:txBody>
          <a:bodyPr wrap="square" rtlCol="0">
            <a:spAutoFit/>
          </a:bodyPr>
          <a:lstStyle/>
          <a:p>
            <a:r>
              <a:rPr lang="en-US" dirty="0"/>
              <a:t>Press the “Constrain” button</a:t>
            </a:r>
          </a:p>
        </p:txBody>
      </p:sp>
      <p:sp>
        <p:nvSpPr>
          <p:cNvPr id="8" name="Tekstfelt 14">
            <a:extLst>
              <a:ext uri="{FF2B5EF4-FFF2-40B4-BE49-F238E27FC236}">
                <a16:creationId xmlns:a16="http://schemas.microsoft.com/office/drawing/2014/main" id="{3ADFE401-0771-1A2D-0F79-CD0207B60A8C}"/>
              </a:ext>
            </a:extLst>
          </p:cNvPr>
          <p:cNvSpPr txBox="1"/>
          <p:nvPr/>
        </p:nvSpPr>
        <p:spPr>
          <a:xfrm>
            <a:off x="8922151" y="2662515"/>
            <a:ext cx="3155547" cy="646331"/>
          </a:xfrm>
          <a:prstGeom prst="rect">
            <a:avLst/>
          </a:prstGeom>
          <a:noFill/>
        </p:spPr>
        <p:txBody>
          <a:bodyPr wrap="square" rtlCol="0">
            <a:spAutoFit/>
          </a:bodyPr>
          <a:lstStyle/>
          <a:p>
            <a:r>
              <a:rPr lang="en-US" dirty="0"/>
              <a:t>Choose the MATE-option in the Constrain window.</a:t>
            </a:r>
          </a:p>
        </p:txBody>
      </p:sp>
      <p:sp>
        <p:nvSpPr>
          <p:cNvPr id="9" name="Tekstfelt 15">
            <a:extLst>
              <a:ext uri="{FF2B5EF4-FFF2-40B4-BE49-F238E27FC236}">
                <a16:creationId xmlns:a16="http://schemas.microsoft.com/office/drawing/2014/main" id="{8CA3F7B6-ADAB-FE8E-FAF2-FB142A935AE1}"/>
              </a:ext>
            </a:extLst>
          </p:cNvPr>
          <p:cNvSpPr txBox="1"/>
          <p:nvPr/>
        </p:nvSpPr>
        <p:spPr>
          <a:xfrm>
            <a:off x="8922151" y="3483583"/>
            <a:ext cx="3155547" cy="646331"/>
          </a:xfrm>
          <a:prstGeom prst="rect">
            <a:avLst/>
          </a:prstGeom>
          <a:noFill/>
        </p:spPr>
        <p:txBody>
          <a:bodyPr wrap="square" rtlCol="0">
            <a:spAutoFit/>
          </a:bodyPr>
          <a:lstStyle/>
          <a:p>
            <a:r>
              <a:rPr lang="en-US" dirty="0"/>
              <a:t>Choose the first face with a left-click.</a:t>
            </a:r>
          </a:p>
        </p:txBody>
      </p:sp>
      <p:sp>
        <p:nvSpPr>
          <p:cNvPr id="10" name="Tekstfelt 18">
            <a:extLst>
              <a:ext uri="{FF2B5EF4-FFF2-40B4-BE49-F238E27FC236}">
                <a16:creationId xmlns:a16="http://schemas.microsoft.com/office/drawing/2014/main" id="{6B048F8D-1C36-0B70-4661-23CA4D48B7B4}"/>
              </a:ext>
            </a:extLst>
          </p:cNvPr>
          <p:cNvSpPr txBox="1"/>
          <p:nvPr/>
        </p:nvSpPr>
        <p:spPr>
          <a:xfrm>
            <a:off x="790748" y="4065239"/>
            <a:ext cx="2679185" cy="1290610"/>
          </a:xfrm>
          <a:prstGeom prst="rect">
            <a:avLst/>
          </a:prstGeom>
          <a:noFill/>
        </p:spPr>
        <p:txBody>
          <a:bodyPr wrap="square">
            <a:spAutoFit/>
          </a:bodyPr>
          <a:lstStyle/>
          <a:p>
            <a:pPr marL="228600" indent="-228600">
              <a:lnSpc>
                <a:spcPct val="90000"/>
              </a:lnSpc>
              <a:spcBef>
                <a:spcPts val="1000"/>
              </a:spcBef>
              <a:buFont typeface="Arial" panose="020B0604020202020204" pitchFamily="34" charset="0"/>
              <a:buChar char="•"/>
            </a:pPr>
            <a:r>
              <a:rPr lang="en-US" sz="2000" dirty="0"/>
              <a:t>Relationship</a:t>
            </a:r>
          </a:p>
          <a:p>
            <a:pPr marL="685800" lvl="1" indent="-228600">
              <a:lnSpc>
                <a:spcPct val="90000"/>
              </a:lnSpc>
              <a:spcBef>
                <a:spcPts val="1000"/>
              </a:spcBef>
              <a:buFont typeface="Arial" panose="020B0604020202020204" pitchFamily="34" charset="0"/>
              <a:buChar char="•"/>
            </a:pPr>
            <a:r>
              <a:rPr lang="en-US" sz="1600" dirty="0"/>
              <a:t>MATE with offset</a:t>
            </a:r>
          </a:p>
          <a:p>
            <a:pPr marL="685800" lvl="1" indent="-228600">
              <a:lnSpc>
                <a:spcPct val="90000"/>
              </a:lnSpc>
              <a:spcBef>
                <a:spcPts val="1000"/>
              </a:spcBef>
              <a:buFont typeface="Arial" panose="020B0604020202020204" pitchFamily="34" charset="0"/>
              <a:buChar char="•"/>
            </a:pPr>
            <a:r>
              <a:rPr lang="en-US" sz="1600" dirty="0">
                <a:solidFill>
                  <a:schemeClr val="bg1">
                    <a:lumMod val="85000"/>
                  </a:schemeClr>
                </a:solidFill>
              </a:rPr>
              <a:t>Adjust position on the base plate</a:t>
            </a:r>
          </a:p>
        </p:txBody>
      </p:sp>
    </p:spTree>
    <p:extLst>
      <p:ext uri="{BB962C8B-B14F-4D97-AF65-F5344CB8AC3E}">
        <p14:creationId xmlns:p14="http://schemas.microsoft.com/office/powerpoint/2010/main" val="411195997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F78DC07-BA7B-435F-E339-E8361C9A3B60}"/>
              </a:ext>
            </a:extLst>
          </p:cNvPr>
          <p:cNvSpPr>
            <a:spLocks noGrp="1"/>
          </p:cNvSpPr>
          <p:nvPr>
            <p:ph type="title"/>
          </p:nvPr>
        </p:nvSpPr>
        <p:spPr/>
        <p:txBody>
          <a:bodyPr/>
          <a:lstStyle/>
          <a:p>
            <a:r>
              <a:rPr lang="da-DK" kern="1200" dirty="0">
                <a:latin typeface="+mj-lt"/>
                <a:ea typeface="+mj-ea"/>
                <a:cs typeface="+mj-cs"/>
              </a:rPr>
              <a:t>Import model from Vendor</a:t>
            </a:r>
            <a:endParaRPr lang="de-DE" dirty="0"/>
          </a:p>
        </p:txBody>
      </p:sp>
      <p:sp>
        <p:nvSpPr>
          <p:cNvPr id="3" name="Tekstfelt 1">
            <a:extLst>
              <a:ext uri="{FF2B5EF4-FFF2-40B4-BE49-F238E27FC236}">
                <a16:creationId xmlns:a16="http://schemas.microsoft.com/office/drawing/2014/main" id="{5E5F1007-B446-69BC-933B-FFAC567B9A71}"/>
              </a:ext>
            </a:extLst>
          </p:cNvPr>
          <p:cNvSpPr txBox="1"/>
          <p:nvPr/>
        </p:nvSpPr>
        <p:spPr>
          <a:xfrm>
            <a:off x="838200" y="2113905"/>
            <a:ext cx="2679185" cy="1917448"/>
          </a:xfrm>
          <a:prstGeom prst="rect">
            <a:avLst/>
          </a:prstGeom>
          <a:noFill/>
        </p:spPr>
        <p:txBody>
          <a:bodyPr wrap="square" rtlCol="0">
            <a:spAutoFit/>
          </a:bodyPr>
          <a:lstStyle/>
          <a:p>
            <a:pPr marL="228600" indent="-228600">
              <a:lnSpc>
                <a:spcPct val="90000"/>
              </a:lnSpc>
              <a:spcBef>
                <a:spcPts val="1000"/>
              </a:spcBef>
              <a:buFont typeface="Arial" panose="020B0604020202020204" pitchFamily="34" charset="0"/>
              <a:buChar char="•"/>
            </a:pPr>
            <a:r>
              <a:rPr lang="da-DK" sz="2000" dirty="0">
                <a:solidFill>
                  <a:schemeClr val="bg1">
                    <a:lumMod val="85000"/>
                  </a:schemeClr>
                </a:solidFill>
              </a:rPr>
              <a:t>Find CAD from Festo</a:t>
            </a:r>
          </a:p>
          <a:p>
            <a:pPr marL="685800" lvl="1" indent="-228600">
              <a:lnSpc>
                <a:spcPct val="90000"/>
              </a:lnSpc>
              <a:spcBef>
                <a:spcPts val="1000"/>
              </a:spcBef>
              <a:buFont typeface="Arial" panose="020B0604020202020204" pitchFamily="34" charset="0"/>
              <a:buChar char="•"/>
            </a:pPr>
            <a:r>
              <a:rPr lang="da-DK" sz="1600" dirty="0">
                <a:solidFill>
                  <a:schemeClr val="bg1">
                    <a:lumMod val="85000"/>
                  </a:schemeClr>
                </a:solidFill>
              </a:rPr>
              <a:t>STEP</a:t>
            </a:r>
          </a:p>
          <a:p>
            <a:pPr marL="685800" lvl="1" indent="-228600">
              <a:lnSpc>
                <a:spcPct val="90000"/>
              </a:lnSpc>
              <a:spcBef>
                <a:spcPts val="1000"/>
              </a:spcBef>
              <a:buFont typeface="Arial" panose="020B0604020202020204" pitchFamily="34" charset="0"/>
              <a:buChar char="•"/>
            </a:pPr>
            <a:r>
              <a:rPr lang="da-DK" sz="1600" dirty="0">
                <a:solidFill>
                  <a:schemeClr val="bg1">
                    <a:lumMod val="85000"/>
                  </a:schemeClr>
                </a:solidFill>
              </a:rPr>
              <a:t>File to </a:t>
            </a:r>
            <a:r>
              <a:rPr lang="da-DK" sz="1600" dirty="0" err="1">
                <a:solidFill>
                  <a:schemeClr val="bg1">
                    <a:lumMod val="85000"/>
                  </a:schemeClr>
                </a:solidFill>
              </a:rPr>
              <a:t>Inventor</a:t>
            </a:r>
            <a:r>
              <a:rPr lang="da-DK" sz="1600" dirty="0">
                <a:solidFill>
                  <a:schemeClr val="bg1">
                    <a:lumMod val="85000"/>
                  </a:schemeClr>
                </a:solidFill>
              </a:rPr>
              <a:t> </a:t>
            </a:r>
            <a:r>
              <a:rPr lang="da-DK" sz="1600" dirty="0" err="1">
                <a:solidFill>
                  <a:schemeClr val="bg1">
                    <a:lumMod val="85000"/>
                  </a:schemeClr>
                </a:solidFill>
              </a:rPr>
              <a:t>project</a:t>
            </a:r>
            <a:r>
              <a:rPr lang="da-DK" sz="1600" dirty="0">
                <a:solidFill>
                  <a:schemeClr val="bg1">
                    <a:lumMod val="85000"/>
                  </a:schemeClr>
                </a:solidFill>
              </a:rPr>
              <a:t> folder</a:t>
            </a:r>
          </a:p>
          <a:p>
            <a:pPr marL="685800" lvl="1" indent="-228600">
              <a:lnSpc>
                <a:spcPct val="90000"/>
              </a:lnSpc>
              <a:spcBef>
                <a:spcPts val="1000"/>
              </a:spcBef>
              <a:buFont typeface="Arial" panose="020B0604020202020204" pitchFamily="34" charset="0"/>
              <a:buChar char="•"/>
            </a:pPr>
            <a:r>
              <a:rPr lang="da-DK" sz="1600" dirty="0">
                <a:solidFill>
                  <a:schemeClr val="bg1">
                    <a:lumMod val="85000"/>
                  </a:schemeClr>
                </a:solidFill>
              </a:rPr>
              <a:t>Import to </a:t>
            </a:r>
            <a:r>
              <a:rPr lang="da-DK" sz="1600" dirty="0" err="1">
                <a:solidFill>
                  <a:schemeClr val="bg1">
                    <a:lumMod val="85000"/>
                  </a:schemeClr>
                </a:solidFill>
              </a:rPr>
              <a:t>project</a:t>
            </a:r>
            <a:endParaRPr lang="da-DK" sz="1600" dirty="0">
              <a:solidFill>
                <a:schemeClr val="bg1">
                  <a:lumMod val="85000"/>
                </a:schemeClr>
              </a:solidFill>
            </a:endParaRPr>
          </a:p>
        </p:txBody>
      </p:sp>
      <p:pic>
        <p:nvPicPr>
          <p:cNvPr id="4" name="Billede 7">
            <a:extLst>
              <a:ext uri="{FF2B5EF4-FFF2-40B4-BE49-F238E27FC236}">
                <a16:creationId xmlns:a16="http://schemas.microsoft.com/office/drawing/2014/main" id="{8FD59160-1D2E-0734-30B0-FE37417713CD}"/>
              </a:ext>
            </a:extLst>
          </p:cNvPr>
          <p:cNvPicPr>
            <a:picLocks noChangeAspect="1"/>
          </p:cNvPicPr>
          <p:nvPr/>
        </p:nvPicPr>
        <p:blipFill>
          <a:blip r:embed="rId2"/>
          <a:srcRect/>
          <a:stretch/>
        </p:blipFill>
        <p:spPr>
          <a:xfrm>
            <a:off x="3758364" y="1946171"/>
            <a:ext cx="4071521" cy="3721153"/>
          </a:xfrm>
          <a:prstGeom prst="rect">
            <a:avLst/>
          </a:prstGeom>
        </p:spPr>
      </p:pic>
      <p:sp>
        <p:nvSpPr>
          <p:cNvPr id="5" name="Tekstfelt 13">
            <a:extLst>
              <a:ext uri="{FF2B5EF4-FFF2-40B4-BE49-F238E27FC236}">
                <a16:creationId xmlns:a16="http://schemas.microsoft.com/office/drawing/2014/main" id="{C2A72013-64BA-4302-DAC8-23EAA7B8D16A}"/>
              </a:ext>
            </a:extLst>
          </p:cNvPr>
          <p:cNvSpPr txBox="1"/>
          <p:nvPr/>
        </p:nvSpPr>
        <p:spPr>
          <a:xfrm>
            <a:off x="8922152" y="1841447"/>
            <a:ext cx="3155547" cy="646331"/>
          </a:xfrm>
          <a:prstGeom prst="rect">
            <a:avLst/>
          </a:prstGeom>
          <a:noFill/>
        </p:spPr>
        <p:txBody>
          <a:bodyPr wrap="square" rtlCol="0">
            <a:spAutoFit/>
          </a:bodyPr>
          <a:lstStyle/>
          <a:p>
            <a:r>
              <a:rPr lang="en-US" dirty="0"/>
              <a:t>Then click the face that the cylinder must MATE with</a:t>
            </a:r>
          </a:p>
        </p:txBody>
      </p:sp>
      <p:cxnSp>
        <p:nvCxnSpPr>
          <p:cNvPr id="6" name="Lige pilforbindelse 17">
            <a:extLst>
              <a:ext uri="{FF2B5EF4-FFF2-40B4-BE49-F238E27FC236}">
                <a16:creationId xmlns:a16="http://schemas.microsoft.com/office/drawing/2014/main" id="{98BE9021-A623-FBE4-22DD-A646D7156560}"/>
              </a:ext>
            </a:extLst>
          </p:cNvPr>
          <p:cNvCxnSpPr>
            <a:cxnSpLocks/>
          </p:cNvCxnSpPr>
          <p:nvPr/>
        </p:nvCxnSpPr>
        <p:spPr>
          <a:xfrm flipH="1">
            <a:off x="7720192" y="2371725"/>
            <a:ext cx="1201960" cy="2543175"/>
          </a:xfrm>
          <a:prstGeom prst="straightConnector1">
            <a:avLst/>
          </a:prstGeom>
          <a:ln>
            <a:tailEnd type="triangle"/>
          </a:ln>
        </p:spPr>
        <p:style>
          <a:lnRef idx="1">
            <a:schemeClr val="accent5"/>
          </a:lnRef>
          <a:fillRef idx="0">
            <a:schemeClr val="accent5"/>
          </a:fillRef>
          <a:effectRef idx="0">
            <a:schemeClr val="accent5"/>
          </a:effectRef>
          <a:fontRef idx="minor">
            <a:schemeClr val="tx1"/>
          </a:fontRef>
        </p:style>
      </p:cxnSp>
      <p:pic>
        <p:nvPicPr>
          <p:cNvPr id="7" name="Billede 16">
            <a:extLst>
              <a:ext uri="{FF2B5EF4-FFF2-40B4-BE49-F238E27FC236}">
                <a16:creationId xmlns:a16="http://schemas.microsoft.com/office/drawing/2014/main" id="{CC0F4510-A42E-AC87-46B7-A41FA4F6016F}"/>
              </a:ext>
            </a:extLst>
          </p:cNvPr>
          <p:cNvPicPr>
            <a:picLocks noChangeAspect="1"/>
          </p:cNvPicPr>
          <p:nvPr/>
        </p:nvPicPr>
        <p:blipFill>
          <a:blip r:embed="rId3"/>
          <a:stretch>
            <a:fillRect/>
          </a:stretch>
        </p:blipFill>
        <p:spPr>
          <a:xfrm>
            <a:off x="9115466" y="4370223"/>
            <a:ext cx="2768919" cy="2367112"/>
          </a:xfrm>
          <a:prstGeom prst="rect">
            <a:avLst/>
          </a:prstGeom>
        </p:spPr>
      </p:pic>
      <p:sp>
        <p:nvSpPr>
          <p:cNvPr id="8" name="Pil: bøjet opad 18">
            <a:extLst>
              <a:ext uri="{FF2B5EF4-FFF2-40B4-BE49-F238E27FC236}">
                <a16:creationId xmlns:a16="http://schemas.microsoft.com/office/drawing/2014/main" id="{BA13E25C-28EE-3FF8-88F2-39DC2AD09951}"/>
              </a:ext>
            </a:extLst>
          </p:cNvPr>
          <p:cNvSpPr/>
          <p:nvPr/>
        </p:nvSpPr>
        <p:spPr>
          <a:xfrm flipV="1">
            <a:off x="7882814" y="3935649"/>
            <a:ext cx="2271991" cy="338870"/>
          </a:xfrm>
          <a:prstGeom prst="bentUp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kstfelt 20">
            <a:extLst>
              <a:ext uri="{FF2B5EF4-FFF2-40B4-BE49-F238E27FC236}">
                <a16:creationId xmlns:a16="http://schemas.microsoft.com/office/drawing/2014/main" id="{BA989B75-7955-1777-D87F-D3C271DC6AF1}"/>
              </a:ext>
            </a:extLst>
          </p:cNvPr>
          <p:cNvSpPr txBox="1"/>
          <p:nvPr/>
        </p:nvSpPr>
        <p:spPr>
          <a:xfrm>
            <a:off x="790748" y="4065239"/>
            <a:ext cx="2679185" cy="1290610"/>
          </a:xfrm>
          <a:prstGeom prst="rect">
            <a:avLst/>
          </a:prstGeom>
          <a:noFill/>
        </p:spPr>
        <p:txBody>
          <a:bodyPr wrap="square">
            <a:spAutoFit/>
          </a:bodyPr>
          <a:lstStyle/>
          <a:p>
            <a:pPr marL="228600" indent="-228600">
              <a:lnSpc>
                <a:spcPct val="90000"/>
              </a:lnSpc>
              <a:spcBef>
                <a:spcPts val="1000"/>
              </a:spcBef>
              <a:buFont typeface="Arial" panose="020B0604020202020204" pitchFamily="34" charset="0"/>
              <a:buChar char="•"/>
            </a:pPr>
            <a:r>
              <a:rPr lang="en-US" sz="2000" dirty="0"/>
              <a:t>Relationship</a:t>
            </a:r>
          </a:p>
          <a:p>
            <a:pPr marL="685800" lvl="1" indent="-228600">
              <a:lnSpc>
                <a:spcPct val="90000"/>
              </a:lnSpc>
              <a:spcBef>
                <a:spcPts val="1000"/>
              </a:spcBef>
              <a:buFont typeface="Arial" panose="020B0604020202020204" pitchFamily="34" charset="0"/>
              <a:buChar char="•"/>
            </a:pPr>
            <a:r>
              <a:rPr lang="en-US" sz="1600" dirty="0"/>
              <a:t>MATE with offset</a:t>
            </a:r>
          </a:p>
          <a:p>
            <a:pPr marL="685800" lvl="1" indent="-228600">
              <a:lnSpc>
                <a:spcPct val="90000"/>
              </a:lnSpc>
              <a:spcBef>
                <a:spcPts val="1000"/>
              </a:spcBef>
              <a:buFont typeface="Arial" panose="020B0604020202020204" pitchFamily="34" charset="0"/>
              <a:buChar char="•"/>
            </a:pPr>
            <a:r>
              <a:rPr lang="en-US" sz="1600" dirty="0">
                <a:solidFill>
                  <a:schemeClr val="bg1">
                    <a:lumMod val="85000"/>
                  </a:schemeClr>
                </a:solidFill>
              </a:rPr>
              <a:t>Adjust position on the base plate</a:t>
            </a:r>
          </a:p>
        </p:txBody>
      </p:sp>
    </p:spTree>
    <p:extLst>
      <p:ext uri="{BB962C8B-B14F-4D97-AF65-F5344CB8AC3E}">
        <p14:creationId xmlns:p14="http://schemas.microsoft.com/office/powerpoint/2010/main" val="3508620386"/>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211B707-8938-7879-D567-7433561C6F48}"/>
              </a:ext>
            </a:extLst>
          </p:cNvPr>
          <p:cNvSpPr>
            <a:spLocks noGrp="1"/>
          </p:cNvSpPr>
          <p:nvPr>
            <p:ph type="title"/>
          </p:nvPr>
        </p:nvSpPr>
        <p:spPr/>
        <p:txBody>
          <a:bodyPr/>
          <a:lstStyle/>
          <a:p>
            <a:r>
              <a:rPr lang="da-DK" kern="1200" dirty="0">
                <a:latin typeface="+mj-lt"/>
                <a:ea typeface="+mj-ea"/>
                <a:cs typeface="+mj-cs"/>
              </a:rPr>
              <a:t>Import model from Vendor</a:t>
            </a:r>
            <a:endParaRPr lang="de-DE" dirty="0"/>
          </a:p>
        </p:txBody>
      </p:sp>
      <p:sp>
        <p:nvSpPr>
          <p:cNvPr id="3" name="Tekstfelt 1">
            <a:extLst>
              <a:ext uri="{FF2B5EF4-FFF2-40B4-BE49-F238E27FC236}">
                <a16:creationId xmlns:a16="http://schemas.microsoft.com/office/drawing/2014/main" id="{125D9B3E-6864-0890-A111-693DBE899A5D}"/>
              </a:ext>
            </a:extLst>
          </p:cNvPr>
          <p:cNvSpPr txBox="1"/>
          <p:nvPr/>
        </p:nvSpPr>
        <p:spPr>
          <a:xfrm>
            <a:off x="838200" y="2113905"/>
            <a:ext cx="2679185" cy="1917448"/>
          </a:xfrm>
          <a:prstGeom prst="rect">
            <a:avLst/>
          </a:prstGeom>
          <a:noFill/>
        </p:spPr>
        <p:txBody>
          <a:bodyPr wrap="square" rtlCol="0">
            <a:spAutoFit/>
          </a:bodyPr>
          <a:lstStyle/>
          <a:p>
            <a:pPr marL="228600" indent="-228600">
              <a:lnSpc>
                <a:spcPct val="90000"/>
              </a:lnSpc>
              <a:spcBef>
                <a:spcPts val="1000"/>
              </a:spcBef>
              <a:buFont typeface="Arial" panose="020B0604020202020204" pitchFamily="34" charset="0"/>
              <a:buChar char="•"/>
            </a:pPr>
            <a:r>
              <a:rPr lang="da-DK" sz="2000" dirty="0">
                <a:solidFill>
                  <a:schemeClr val="bg1">
                    <a:lumMod val="85000"/>
                  </a:schemeClr>
                </a:solidFill>
              </a:rPr>
              <a:t>Find CAD from Festo</a:t>
            </a:r>
          </a:p>
          <a:p>
            <a:pPr marL="685800" lvl="1" indent="-228600">
              <a:lnSpc>
                <a:spcPct val="90000"/>
              </a:lnSpc>
              <a:spcBef>
                <a:spcPts val="1000"/>
              </a:spcBef>
              <a:buFont typeface="Arial" panose="020B0604020202020204" pitchFamily="34" charset="0"/>
              <a:buChar char="•"/>
            </a:pPr>
            <a:r>
              <a:rPr lang="da-DK" sz="1600" dirty="0">
                <a:solidFill>
                  <a:schemeClr val="bg1">
                    <a:lumMod val="85000"/>
                  </a:schemeClr>
                </a:solidFill>
              </a:rPr>
              <a:t>STEP</a:t>
            </a:r>
          </a:p>
          <a:p>
            <a:pPr marL="685800" lvl="1" indent="-228600">
              <a:lnSpc>
                <a:spcPct val="90000"/>
              </a:lnSpc>
              <a:spcBef>
                <a:spcPts val="1000"/>
              </a:spcBef>
              <a:buFont typeface="Arial" panose="020B0604020202020204" pitchFamily="34" charset="0"/>
              <a:buChar char="•"/>
            </a:pPr>
            <a:r>
              <a:rPr lang="da-DK" sz="1600" dirty="0">
                <a:solidFill>
                  <a:schemeClr val="bg1">
                    <a:lumMod val="85000"/>
                  </a:schemeClr>
                </a:solidFill>
              </a:rPr>
              <a:t>File to </a:t>
            </a:r>
            <a:r>
              <a:rPr lang="da-DK" sz="1600" dirty="0" err="1">
                <a:solidFill>
                  <a:schemeClr val="bg1">
                    <a:lumMod val="85000"/>
                  </a:schemeClr>
                </a:solidFill>
              </a:rPr>
              <a:t>Inventor</a:t>
            </a:r>
            <a:r>
              <a:rPr lang="da-DK" sz="1600" dirty="0">
                <a:solidFill>
                  <a:schemeClr val="bg1">
                    <a:lumMod val="85000"/>
                  </a:schemeClr>
                </a:solidFill>
              </a:rPr>
              <a:t> </a:t>
            </a:r>
            <a:r>
              <a:rPr lang="da-DK" sz="1600" dirty="0" err="1">
                <a:solidFill>
                  <a:schemeClr val="bg1">
                    <a:lumMod val="85000"/>
                  </a:schemeClr>
                </a:solidFill>
              </a:rPr>
              <a:t>project</a:t>
            </a:r>
            <a:r>
              <a:rPr lang="da-DK" sz="1600" dirty="0">
                <a:solidFill>
                  <a:schemeClr val="bg1">
                    <a:lumMod val="85000"/>
                  </a:schemeClr>
                </a:solidFill>
              </a:rPr>
              <a:t> folder</a:t>
            </a:r>
          </a:p>
          <a:p>
            <a:pPr marL="685800" lvl="1" indent="-228600">
              <a:lnSpc>
                <a:spcPct val="90000"/>
              </a:lnSpc>
              <a:spcBef>
                <a:spcPts val="1000"/>
              </a:spcBef>
              <a:buFont typeface="Arial" panose="020B0604020202020204" pitchFamily="34" charset="0"/>
              <a:buChar char="•"/>
            </a:pPr>
            <a:r>
              <a:rPr lang="da-DK" sz="1600" dirty="0">
                <a:solidFill>
                  <a:schemeClr val="bg1">
                    <a:lumMod val="85000"/>
                  </a:schemeClr>
                </a:solidFill>
              </a:rPr>
              <a:t>Import to </a:t>
            </a:r>
            <a:r>
              <a:rPr lang="da-DK" sz="1600" dirty="0" err="1">
                <a:solidFill>
                  <a:schemeClr val="bg1">
                    <a:lumMod val="85000"/>
                  </a:schemeClr>
                </a:solidFill>
              </a:rPr>
              <a:t>project</a:t>
            </a:r>
            <a:endParaRPr lang="da-DK" sz="1600" dirty="0">
              <a:solidFill>
                <a:schemeClr val="bg1">
                  <a:lumMod val="85000"/>
                </a:schemeClr>
              </a:solidFill>
            </a:endParaRPr>
          </a:p>
        </p:txBody>
      </p:sp>
      <p:sp>
        <p:nvSpPr>
          <p:cNvPr id="4" name="Tekstfelt 4">
            <a:extLst>
              <a:ext uri="{FF2B5EF4-FFF2-40B4-BE49-F238E27FC236}">
                <a16:creationId xmlns:a16="http://schemas.microsoft.com/office/drawing/2014/main" id="{D8F2B48F-778B-6F7C-8301-25232B501D08}"/>
              </a:ext>
            </a:extLst>
          </p:cNvPr>
          <p:cNvSpPr txBox="1"/>
          <p:nvPr/>
        </p:nvSpPr>
        <p:spPr>
          <a:xfrm>
            <a:off x="790748" y="4065239"/>
            <a:ext cx="2679185" cy="1290610"/>
          </a:xfrm>
          <a:prstGeom prst="rect">
            <a:avLst/>
          </a:prstGeom>
          <a:noFill/>
        </p:spPr>
        <p:txBody>
          <a:bodyPr wrap="square">
            <a:spAutoFit/>
          </a:bodyPr>
          <a:lstStyle/>
          <a:p>
            <a:pPr marL="228600" indent="-228600">
              <a:lnSpc>
                <a:spcPct val="90000"/>
              </a:lnSpc>
              <a:spcBef>
                <a:spcPts val="1000"/>
              </a:spcBef>
              <a:buFont typeface="Arial" panose="020B0604020202020204" pitchFamily="34" charset="0"/>
              <a:buChar char="•"/>
            </a:pPr>
            <a:r>
              <a:rPr lang="en-US" sz="2000" dirty="0"/>
              <a:t>Relationship</a:t>
            </a:r>
          </a:p>
          <a:p>
            <a:pPr marL="685800" lvl="1" indent="-228600">
              <a:lnSpc>
                <a:spcPct val="90000"/>
              </a:lnSpc>
              <a:spcBef>
                <a:spcPts val="1000"/>
              </a:spcBef>
              <a:buFont typeface="Arial" panose="020B0604020202020204" pitchFamily="34" charset="0"/>
              <a:buChar char="•"/>
            </a:pPr>
            <a:r>
              <a:rPr lang="en-US" sz="1600" dirty="0"/>
              <a:t>MATE with offset</a:t>
            </a:r>
          </a:p>
          <a:p>
            <a:pPr marL="685800" lvl="1" indent="-228600">
              <a:lnSpc>
                <a:spcPct val="90000"/>
              </a:lnSpc>
              <a:spcBef>
                <a:spcPts val="1000"/>
              </a:spcBef>
              <a:buFont typeface="Arial" panose="020B0604020202020204" pitchFamily="34" charset="0"/>
              <a:buChar char="•"/>
            </a:pPr>
            <a:r>
              <a:rPr lang="en-US" sz="1600" dirty="0">
                <a:solidFill>
                  <a:schemeClr val="bg1">
                    <a:lumMod val="85000"/>
                  </a:schemeClr>
                </a:solidFill>
              </a:rPr>
              <a:t>Adjust position on the base plate</a:t>
            </a:r>
          </a:p>
        </p:txBody>
      </p:sp>
      <p:sp>
        <p:nvSpPr>
          <p:cNvPr id="5" name="Tekstfelt 13">
            <a:extLst>
              <a:ext uri="{FF2B5EF4-FFF2-40B4-BE49-F238E27FC236}">
                <a16:creationId xmlns:a16="http://schemas.microsoft.com/office/drawing/2014/main" id="{5126D556-BF05-7CD4-69FA-AD9C1D71A092}"/>
              </a:ext>
            </a:extLst>
          </p:cNvPr>
          <p:cNvSpPr txBox="1"/>
          <p:nvPr/>
        </p:nvSpPr>
        <p:spPr>
          <a:xfrm>
            <a:off x="9485214" y="1841447"/>
            <a:ext cx="2592485" cy="1754326"/>
          </a:xfrm>
          <a:prstGeom prst="rect">
            <a:avLst/>
          </a:prstGeom>
          <a:noFill/>
        </p:spPr>
        <p:txBody>
          <a:bodyPr wrap="square" rtlCol="0">
            <a:spAutoFit/>
          </a:bodyPr>
          <a:lstStyle/>
          <a:p>
            <a:r>
              <a:rPr lang="en-US" dirty="0"/>
              <a:t>Now offset the MATE by dragging the arrow between the two faces or write the desired offset into the Constrain window. </a:t>
            </a:r>
          </a:p>
        </p:txBody>
      </p:sp>
      <p:sp>
        <p:nvSpPr>
          <p:cNvPr id="6" name="Tekstfelt 2">
            <a:extLst>
              <a:ext uri="{FF2B5EF4-FFF2-40B4-BE49-F238E27FC236}">
                <a16:creationId xmlns:a16="http://schemas.microsoft.com/office/drawing/2014/main" id="{85E12AF0-FBF7-2361-9DFA-0C615B3B0F85}"/>
              </a:ext>
            </a:extLst>
          </p:cNvPr>
          <p:cNvSpPr txBox="1"/>
          <p:nvPr/>
        </p:nvSpPr>
        <p:spPr>
          <a:xfrm>
            <a:off x="9485214" y="4240158"/>
            <a:ext cx="2639937" cy="369332"/>
          </a:xfrm>
          <a:prstGeom prst="rect">
            <a:avLst/>
          </a:prstGeom>
          <a:noFill/>
        </p:spPr>
        <p:txBody>
          <a:bodyPr wrap="square" rtlCol="0">
            <a:spAutoFit/>
          </a:bodyPr>
          <a:lstStyle/>
          <a:p>
            <a:r>
              <a:rPr lang="en-US" dirty="0"/>
              <a:t>Finish with “OK”</a:t>
            </a:r>
          </a:p>
        </p:txBody>
      </p:sp>
      <p:pic>
        <p:nvPicPr>
          <p:cNvPr id="7" name="Billede 11">
            <a:extLst>
              <a:ext uri="{FF2B5EF4-FFF2-40B4-BE49-F238E27FC236}">
                <a16:creationId xmlns:a16="http://schemas.microsoft.com/office/drawing/2014/main" id="{9B10B6EA-BE81-9395-A320-75A289F1EED4}"/>
              </a:ext>
            </a:extLst>
          </p:cNvPr>
          <p:cNvPicPr>
            <a:picLocks noChangeAspect="1"/>
          </p:cNvPicPr>
          <p:nvPr/>
        </p:nvPicPr>
        <p:blipFill>
          <a:blip r:embed="rId2"/>
          <a:srcRect/>
          <a:stretch/>
        </p:blipFill>
        <p:spPr>
          <a:xfrm>
            <a:off x="3637138" y="1684788"/>
            <a:ext cx="5680871" cy="4896750"/>
          </a:xfrm>
          <a:prstGeom prst="rect">
            <a:avLst/>
          </a:prstGeom>
        </p:spPr>
      </p:pic>
      <p:cxnSp>
        <p:nvCxnSpPr>
          <p:cNvPr id="8" name="Lige pilforbindelse 14">
            <a:extLst>
              <a:ext uri="{FF2B5EF4-FFF2-40B4-BE49-F238E27FC236}">
                <a16:creationId xmlns:a16="http://schemas.microsoft.com/office/drawing/2014/main" id="{10A0A300-B6FD-EEC6-3258-CA969086F418}"/>
              </a:ext>
            </a:extLst>
          </p:cNvPr>
          <p:cNvCxnSpPr>
            <a:cxnSpLocks/>
          </p:cNvCxnSpPr>
          <p:nvPr/>
        </p:nvCxnSpPr>
        <p:spPr>
          <a:xfrm flipH="1">
            <a:off x="4181475" y="3072629"/>
            <a:ext cx="5303739" cy="1485084"/>
          </a:xfrm>
          <a:prstGeom prst="straightConnector1">
            <a:avLst/>
          </a:prstGeom>
          <a:ln>
            <a:tailEnd type="triangle"/>
          </a:ln>
        </p:spPr>
        <p:style>
          <a:lnRef idx="1">
            <a:schemeClr val="accent5"/>
          </a:lnRef>
          <a:fillRef idx="0">
            <a:schemeClr val="accent5"/>
          </a:fillRef>
          <a:effectRef idx="0">
            <a:schemeClr val="accent5"/>
          </a:effectRef>
          <a:fontRef idx="minor">
            <a:schemeClr val="tx1"/>
          </a:fontRef>
        </p:style>
      </p:cxnSp>
      <p:cxnSp>
        <p:nvCxnSpPr>
          <p:cNvPr id="9" name="Lige pilforbindelse 15">
            <a:extLst>
              <a:ext uri="{FF2B5EF4-FFF2-40B4-BE49-F238E27FC236}">
                <a16:creationId xmlns:a16="http://schemas.microsoft.com/office/drawing/2014/main" id="{B16089E6-B715-1476-701B-7B090E5F6B6A}"/>
              </a:ext>
            </a:extLst>
          </p:cNvPr>
          <p:cNvCxnSpPr>
            <a:cxnSpLocks/>
          </p:cNvCxnSpPr>
          <p:nvPr/>
        </p:nvCxnSpPr>
        <p:spPr>
          <a:xfrm flipH="1">
            <a:off x="8343900" y="3282592"/>
            <a:ext cx="1141314" cy="2241908"/>
          </a:xfrm>
          <a:prstGeom prst="straightConnector1">
            <a:avLst/>
          </a:prstGeom>
          <a:ln>
            <a:tailEnd type="triangle"/>
          </a:ln>
        </p:spPr>
        <p:style>
          <a:lnRef idx="1">
            <a:schemeClr val="accent5"/>
          </a:lnRef>
          <a:fillRef idx="0">
            <a:schemeClr val="accent5"/>
          </a:fillRef>
          <a:effectRef idx="0">
            <a:schemeClr val="accent5"/>
          </a:effectRef>
          <a:fontRef idx="minor">
            <a:schemeClr val="tx1"/>
          </a:fontRef>
        </p:style>
      </p:cxnSp>
    </p:spTree>
    <p:extLst>
      <p:ext uri="{BB962C8B-B14F-4D97-AF65-F5344CB8AC3E}">
        <p14:creationId xmlns:p14="http://schemas.microsoft.com/office/powerpoint/2010/main" val="329116771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4FA3C47-9FAD-5566-B905-3EE6530C07E7}"/>
              </a:ext>
            </a:extLst>
          </p:cNvPr>
          <p:cNvSpPr>
            <a:spLocks noGrp="1"/>
          </p:cNvSpPr>
          <p:nvPr>
            <p:ph type="title"/>
          </p:nvPr>
        </p:nvSpPr>
        <p:spPr/>
        <p:txBody>
          <a:bodyPr/>
          <a:lstStyle/>
          <a:p>
            <a:r>
              <a:rPr lang="de-DE" dirty="0"/>
              <a:t>Import </a:t>
            </a:r>
            <a:r>
              <a:rPr lang="de-DE" dirty="0" err="1"/>
              <a:t>model</a:t>
            </a:r>
            <a:r>
              <a:rPr lang="de-DE" dirty="0"/>
              <a:t> </a:t>
            </a:r>
            <a:r>
              <a:rPr lang="de-DE" dirty="0" err="1"/>
              <a:t>from</a:t>
            </a:r>
            <a:r>
              <a:rPr lang="de-DE" dirty="0"/>
              <a:t> </a:t>
            </a:r>
            <a:r>
              <a:rPr lang="de-DE" dirty="0" err="1"/>
              <a:t>vendor</a:t>
            </a:r>
            <a:endParaRPr lang="de-DE" dirty="0"/>
          </a:p>
        </p:txBody>
      </p:sp>
      <p:sp>
        <p:nvSpPr>
          <p:cNvPr id="3" name="Tekstfelt 1">
            <a:extLst>
              <a:ext uri="{FF2B5EF4-FFF2-40B4-BE49-F238E27FC236}">
                <a16:creationId xmlns:a16="http://schemas.microsoft.com/office/drawing/2014/main" id="{A7E5FAE4-69AA-19A7-997C-F897238612C8}"/>
              </a:ext>
            </a:extLst>
          </p:cNvPr>
          <p:cNvSpPr txBox="1"/>
          <p:nvPr/>
        </p:nvSpPr>
        <p:spPr>
          <a:xfrm>
            <a:off x="838200" y="2113905"/>
            <a:ext cx="2679185" cy="1917448"/>
          </a:xfrm>
          <a:prstGeom prst="rect">
            <a:avLst/>
          </a:prstGeom>
          <a:noFill/>
        </p:spPr>
        <p:txBody>
          <a:bodyPr wrap="square" rtlCol="0">
            <a:spAutoFit/>
          </a:bodyPr>
          <a:lstStyle/>
          <a:p>
            <a:pPr marL="228600" indent="-228600">
              <a:lnSpc>
                <a:spcPct val="90000"/>
              </a:lnSpc>
              <a:spcBef>
                <a:spcPts val="1000"/>
              </a:spcBef>
              <a:buFont typeface="Arial" panose="020B0604020202020204" pitchFamily="34" charset="0"/>
              <a:buChar char="•"/>
            </a:pPr>
            <a:r>
              <a:rPr lang="da-DK" sz="2000" dirty="0">
                <a:solidFill>
                  <a:schemeClr val="bg1">
                    <a:lumMod val="85000"/>
                  </a:schemeClr>
                </a:solidFill>
              </a:rPr>
              <a:t>Find CAD from Festo</a:t>
            </a:r>
          </a:p>
          <a:p>
            <a:pPr marL="685800" lvl="1" indent="-228600">
              <a:lnSpc>
                <a:spcPct val="90000"/>
              </a:lnSpc>
              <a:spcBef>
                <a:spcPts val="1000"/>
              </a:spcBef>
              <a:buFont typeface="Arial" panose="020B0604020202020204" pitchFamily="34" charset="0"/>
              <a:buChar char="•"/>
            </a:pPr>
            <a:r>
              <a:rPr lang="da-DK" sz="1600" dirty="0">
                <a:solidFill>
                  <a:schemeClr val="bg1">
                    <a:lumMod val="85000"/>
                  </a:schemeClr>
                </a:solidFill>
              </a:rPr>
              <a:t>STEP</a:t>
            </a:r>
          </a:p>
          <a:p>
            <a:pPr marL="685800" lvl="1" indent="-228600">
              <a:lnSpc>
                <a:spcPct val="90000"/>
              </a:lnSpc>
              <a:spcBef>
                <a:spcPts val="1000"/>
              </a:spcBef>
              <a:buFont typeface="Arial" panose="020B0604020202020204" pitchFamily="34" charset="0"/>
              <a:buChar char="•"/>
            </a:pPr>
            <a:r>
              <a:rPr lang="da-DK" sz="1600" dirty="0">
                <a:solidFill>
                  <a:schemeClr val="bg1">
                    <a:lumMod val="85000"/>
                  </a:schemeClr>
                </a:solidFill>
              </a:rPr>
              <a:t>File to </a:t>
            </a:r>
            <a:r>
              <a:rPr lang="da-DK" sz="1600" dirty="0" err="1">
                <a:solidFill>
                  <a:schemeClr val="bg1">
                    <a:lumMod val="85000"/>
                  </a:schemeClr>
                </a:solidFill>
              </a:rPr>
              <a:t>Inventor</a:t>
            </a:r>
            <a:r>
              <a:rPr lang="da-DK" sz="1600" dirty="0">
                <a:solidFill>
                  <a:schemeClr val="bg1">
                    <a:lumMod val="85000"/>
                  </a:schemeClr>
                </a:solidFill>
              </a:rPr>
              <a:t> </a:t>
            </a:r>
            <a:r>
              <a:rPr lang="da-DK" sz="1600" dirty="0" err="1">
                <a:solidFill>
                  <a:schemeClr val="bg1">
                    <a:lumMod val="85000"/>
                  </a:schemeClr>
                </a:solidFill>
              </a:rPr>
              <a:t>project</a:t>
            </a:r>
            <a:r>
              <a:rPr lang="da-DK" sz="1600" dirty="0">
                <a:solidFill>
                  <a:schemeClr val="bg1">
                    <a:lumMod val="85000"/>
                  </a:schemeClr>
                </a:solidFill>
              </a:rPr>
              <a:t> folder</a:t>
            </a:r>
          </a:p>
          <a:p>
            <a:pPr marL="685800" lvl="1" indent="-228600">
              <a:lnSpc>
                <a:spcPct val="90000"/>
              </a:lnSpc>
              <a:spcBef>
                <a:spcPts val="1000"/>
              </a:spcBef>
              <a:buFont typeface="Arial" panose="020B0604020202020204" pitchFamily="34" charset="0"/>
              <a:buChar char="•"/>
            </a:pPr>
            <a:r>
              <a:rPr lang="da-DK" sz="1600" dirty="0">
                <a:solidFill>
                  <a:schemeClr val="bg1">
                    <a:lumMod val="85000"/>
                  </a:schemeClr>
                </a:solidFill>
              </a:rPr>
              <a:t>Import to </a:t>
            </a:r>
            <a:r>
              <a:rPr lang="da-DK" sz="1600" dirty="0" err="1">
                <a:solidFill>
                  <a:schemeClr val="bg1">
                    <a:lumMod val="85000"/>
                  </a:schemeClr>
                </a:solidFill>
              </a:rPr>
              <a:t>project</a:t>
            </a:r>
            <a:endParaRPr lang="da-DK" sz="1600" dirty="0">
              <a:solidFill>
                <a:schemeClr val="bg1">
                  <a:lumMod val="85000"/>
                </a:schemeClr>
              </a:solidFill>
            </a:endParaRPr>
          </a:p>
        </p:txBody>
      </p:sp>
      <p:sp>
        <p:nvSpPr>
          <p:cNvPr id="4" name="Tekstfelt 4">
            <a:extLst>
              <a:ext uri="{FF2B5EF4-FFF2-40B4-BE49-F238E27FC236}">
                <a16:creationId xmlns:a16="http://schemas.microsoft.com/office/drawing/2014/main" id="{2BF7CD9A-8115-40CB-3B56-23F4914A1B69}"/>
              </a:ext>
            </a:extLst>
          </p:cNvPr>
          <p:cNvSpPr txBox="1"/>
          <p:nvPr/>
        </p:nvSpPr>
        <p:spPr>
          <a:xfrm>
            <a:off x="790748" y="4065239"/>
            <a:ext cx="2679185" cy="1290610"/>
          </a:xfrm>
          <a:prstGeom prst="rect">
            <a:avLst/>
          </a:prstGeom>
          <a:noFill/>
        </p:spPr>
        <p:txBody>
          <a:bodyPr wrap="square">
            <a:spAutoFit/>
          </a:bodyPr>
          <a:lstStyle/>
          <a:p>
            <a:pPr marL="228600" indent="-228600">
              <a:lnSpc>
                <a:spcPct val="90000"/>
              </a:lnSpc>
              <a:spcBef>
                <a:spcPts val="1000"/>
              </a:spcBef>
              <a:buFont typeface="Arial" panose="020B0604020202020204" pitchFamily="34" charset="0"/>
              <a:buChar char="•"/>
            </a:pPr>
            <a:r>
              <a:rPr lang="en-US" sz="2000" dirty="0"/>
              <a:t>Relationship</a:t>
            </a:r>
          </a:p>
          <a:p>
            <a:pPr marL="685800" lvl="1" indent="-228600">
              <a:lnSpc>
                <a:spcPct val="90000"/>
              </a:lnSpc>
              <a:spcBef>
                <a:spcPts val="1000"/>
              </a:spcBef>
              <a:buFont typeface="Arial" panose="020B0604020202020204" pitchFamily="34" charset="0"/>
              <a:buChar char="•"/>
            </a:pPr>
            <a:r>
              <a:rPr lang="en-US" sz="1600" dirty="0">
                <a:solidFill>
                  <a:schemeClr val="bg1">
                    <a:lumMod val="85000"/>
                  </a:schemeClr>
                </a:solidFill>
              </a:rPr>
              <a:t>MATE with offset</a:t>
            </a:r>
          </a:p>
          <a:p>
            <a:pPr marL="685800" lvl="1" indent="-228600">
              <a:lnSpc>
                <a:spcPct val="90000"/>
              </a:lnSpc>
              <a:spcBef>
                <a:spcPts val="1000"/>
              </a:spcBef>
              <a:buFont typeface="Arial" panose="020B0604020202020204" pitchFamily="34" charset="0"/>
              <a:buChar char="•"/>
            </a:pPr>
            <a:r>
              <a:rPr lang="en-US" sz="1600" dirty="0"/>
              <a:t>Adjust position on the base plate</a:t>
            </a:r>
          </a:p>
        </p:txBody>
      </p:sp>
      <p:sp>
        <p:nvSpPr>
          <p:cNvPr id="5" name="Tekstfelt 13">
            <a:extLst>
              <a:ext uri="{FF2B5EF4-FFF2-40B4-BE49-F238E27FC236}">
                <a16:creationId xmlns:a16="http://schemas.microsoft.com/office/drawing/2014/main" id="{332D2D5B-F7B9-6968-5045-F35C255FE4EF}"/>
              </a:ext>
            </a:extLst>
          </p:cNvPr>
          <p:cNvSpPr txBox="1"/>
          <p:nvPr/>
        </p:nvSpPr>
        <p:spPr>
          <a:xfrm>
            <a:off x="3764608" y="1550045"/>
            <a:ext cx="7951770" cy="646331"/>
          </a:xfrm>
          <a:prstGeom prst="rect">
            <a:avLst/>
          </a:prstGeom>
          <a:noFill/>
        </p:spPr>
        <p:txBody>
          <a:bodyPr wrap="square" rtlCol="0">
            <a:spAutoFit/>
          </a:bodyPr>
          <a:lstStyle/>
          <a:p>
            <a:r>
              <a:rPr lang="en-US" dirty="0"/>
              <a:t>Lastly, drag the Festo cylinder to the optimal position with the mouse.</a:t>
            </a:r>
          </a:p>
          <a:p>
            <a:r>
              <a:rPr lang="en-US" dirty="0"/>
              <a:t>The component still have two dimensions of freedom to do this.</a:t>
            </a:r>
          </a:p>
        </p:txBody>
      </p:sp>
      <p:pic>
        <p:nvPicPr>
          <p:cNvPr id="6" name="Billede 7">
            <a:extLst>
              <a:ext uri="{FF2B5EF4-FFF2-40B4-BE49-F238E27FC236}">
                <a16:creationId xmlns:a16="http://schemas.microsoft.com/office/drawing/2014/main" id="{131A1D64-ECDD-4DD6-2F70-284352FAA35B}"/>
              </a:ext>
            </a:extLst>
          </p:cNvPr>
          <p:cNvPicPr>
            <a:picLocks noChangeAspect="1"/>
          </p:cNvPicPr>
          <p:nvPr/>
        </p:nvPicPr>
        <p:blipFill>
          <a:blip r:embed="rId2"/>
          <a:stretch>
            <a:fillRect/>
          </a:stretch>
        </p:blipFill>
        <p:spPr>
          <a:xfrm>
            <a:off x="3888407" y="2280976"/>
            <a:ext cx="7635656" cy="4484906"/>
          </a:xfrm>
          <a:prstGeom prst="rect">
            <a:avLst/>
          </a:prstGeom>
        </p:spPr>
      </p:pic>
    </p:spTree>
    <p:extLst>
      <p:ext uri="{BB962C8B-B14F-4D97-AF65-F5344CB8AC3E}">
        <p14:creationId xmlns:p14="http://schemas.microsoft.com/office/powerpoint/2010/main" val="1912863723"/>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FF6C71-7CCD-949A-8F75-C31E9657DB4B}"/>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1B9C25EB-F4EE-BB8C-715E-61001E29B594}"/>
              </a:ext>
            </a:extLst>
          </p:cNvPr>
          <p:cNvSpPr>
            <a:spLocks noGrp="1"/>
          </p:cNvSpPr>
          <p:nvPr>
            <p:ph type="title"/>
          </p:nvPr>
        </p:nvSpPr>
        <p:spPr/>
        <p:txBody>
          <a:bodyPr/>
          <a:lstStyle/>
          <a:p>
            <a:r>
              <a:rPr lang="en-US" spc="400" dirty="0">
                <a:latin typeface="+mn-lt"/>
              </a:rPr>
              <a:t>Export project to STEP</a:t>
            </a:r>
            <a:br>
              <a:rPr lang="en-US" spc="400" dirty="0">
                <a:latin typeface="+mn-lt"/>
              </a:rPr>
            </a:br>
            <a:r>
              <a:rPr lang="de-DE" dirty="0"/>
              <a:t>(Video 6)</a:t>
            </a:r>
          </a:p>
        </p:txBody>
      </p:sp>
      <p:sp>
        <p:nvSpPr>
          <p:cNvPr id="3" name="Textplatzhalter 2">
            <a:extLst>
              <a:ext uri="{FF2B5EF4-FFF2-40B4-BE49-F238E27FC236}">
                <a16:creationId xmlns:a16="http://schemas.microsoft.com/office/drawing/2014/main" id="{BDF3CB83-A6DC-C1D9-3709-7DCA063ADC28}"/>
              </a:ext>
            </a:extLst>
          </p:cNvPr>
          <p:cNvSpPr>
            <a:spLocks noGrp="1"/>
          </p:cNvSpPr>
          <p:nvPr>
            <p:ph type="body" idx="1"/>
          </p:nvPr>
        </p:nvSpPr>
        <p:spPr/>
        <p:txBody>
          <a:bodyPr>
            <a:normAutofit/>
          </a:bodyPr>
          <a:lstStyle/>
          <a:p>
            <a:pPr rtl="0"/>
            <a:r>
              <a:rPr lang="da-DK" dirty="0"/>
              <a:t>Export the entire CAD drawing to STEP file</a:t>
            </a:r>
          </a:p>
          <a:p>
            <a:endParaRPr lang="de-DE" dirty="0"/>
          </a:p>
        </p:txBody>
      </p:sp>
    </p:spTree>
    <p:extLst>
      <p:ext uri="{BB962C8B-B14F-4D97-AF65-F5344CB8AC3E}">
        <p14:creationId xmlns:p14="http://schemas.microsoft.com/office/powerpoint/2010/main" val="219068626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1F4B709-7A03-D80B-19C6-8215B4316F09}"/>
              </a:ext>
            </a:extLst>
          </p:cNvPr>
          <p:cNvSpPr>
            <a:spLocks noGrp="1"/>
          </p:cNvSpPr>
          <p:nvPr>
            <p:ph type="title"/>
          </p:nvPr>
        </p:nvSpPr>
        <p:spPr/>
        <p:txBody>
          <a:bodyPr/>
          <a:lstStyle/>
          <a:p>
            <a:r>
              <a:rPr lang="de-DE" dirty="0"/>
              <a:t>Drawing </a:t>
            </a:r>
            <a:r>
              <a:rPr lang="de-DE" dirty="0" err="1"/>
              <a:t>basics</a:t>
            </a:r>
            <a:r>
              <a:rPr lang="de-DE" dirty="0"/>
              <a:t> (Video 1)</a:t>
            </a:r>
          </a:p>
        </p:txBody>
      </p:sp>
      <p:sp>
        <p:nvSpPr>
          <p:cNvPr id="3" name="Textplatzhalter 2">
            <a:extLst>
              <a:ext uri="{FF2B5EF4-FFF2-40B4-BE49-F238E27FC236}">
                <a16:creationId xmlns:a16="http://schemas.microsoft.com/office/drawing/2014/main" id="{0FFC761C-D6C8-40B2-61FE-E5F7C1240D5F}"/>
              </a:ext>
            </a:extLst>
          </p:cNvPr>
          <p:cNvSpPr>
            <a:spLocks noGrp="1"/>
          </p:cNvSpPr>
          <p:nvPr>
            <p:ph type="body" idx="1"/>
          </p:nvPr>
        </p:nvSpPr>
        <p:spPr/>
        <p:txBody>
          <a:bodyPr>
            <a:normAutofit/>
          </a:bodyPr>
          <a:lstStyle/>
          <a:p>
            <a:r>
              <a:rPr lang="en-US" dirty="0"/>
              <a:t>Introduction to Inventor – Project folder, file type, Units and drawing standard</a:t>
            </a:r>
          </a:p>
          <a:p>
            <a:r>
              <a:rPr lang="en-US" dirty="0"/>
              <a:t>Create a simple 3D box, the machine base plate</a:t>
            </a:r>
          </a:p>
          <a:p>
            <a:r>
              <a:rPr lang="en-US" dirty="0"/>
              <a:t>Sketch and Extrude</a:t>
            </a:r>
          </a:p>
          <a:p>
            <a:endParaRPr lang="de-DE" dirty="0"/>
          </a:p>
        </p:txBody>
      </p:sp>
    </p:spTree>
    <p:extLst>
      <p:ext uri="{BB962C8B-B14F-4D97-AF65-F5344CB8AC3E}">
        <p14:creationId xmlns:p14="http://schemas.microsoft.com/office/powerpoint/2010/main" val="3207188082"/>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9971A88-4F0F-A600-00A8-57523D2EE426}"/>
              </a:ext>
            </a:extLst>
          </p:cNvPr>
          <p:cNvSpPr>
            <a:spLocks noGrp="1"/>
          </p:cNvSpPr>
          <p:nvPr>
            <p:ph type="title"/>
          </p:nvPr>
        </p:nvSpPr>
        <p:spPr/>
        <p:txBody>
          <a:bodyPr/>
          <a:lstStyle/>
          <a:p>
            <a:r>
              <a:rPr lang="de-DE" dirty="0"/>
              <a:t>Export </a:t>
            </a:r>
            <a:r>
              <a:rPr lang="de-DE" dirty="0" err="1"/>
              <a:t>to</a:t>
            </a:r>
            <a:r>
              <a:rPr lang="de-DE" dirty="0"/>
              <a:t> STEP</a:t>
            </a:r>
          </a:p>
        </p:txBody>
      </p:sp>
      <p:sp>
        <p:nvSpPr>
          <p:cNvPr id="3" name="Tekstfelt 1">
            <a:extLst>
              <a:ext uri="{FF2B5EF4-FFF2-40B4-BE49-F238E27FC236}">
                <a16:creationId xmlns:a16="http://schemas.microsoft.com/office/drawing/2014/main" id="{0A3D4020-D2E7-27A8-69D4-54261A0ADF1F}"/>
              </a:ext>
            </a:extLst>
          </p:cNvPr>
          <p:cNvSpPr txBox="1"/>
          <p:nvPr/>
        </p:nvSpPr>
        <p:spPr>
          <a:xfrm>
            <a:off x="838200" y="2113905"/>
            <a:ext cx="2679185" cy="646331"/>
          </a:xfrm>
          <a:prstGeom prst="rect">
            <a:avLst/>
          </a:prstGeom>
          <a:noFill/>
        </p:spPr>
        <p:txBody>
          <a:bodyPr wrap="square" rtlCol="0">
            <a:spAutoFit/>
          </a:bodyPr>
          <a:lstStyle/>
          <a:p>
            <a:pPr marL="228600" indent="-228600">
              <a:lnSpc>
                <a:spcPct val="90000"/>
              </a:lnSpc>
              <a:spcBef>
                <a:spcPts val="1000"/>
              </a:spcBef>
              <a:buFont typeface="Arial" panose="020B0604020202020204" pitchFamily="34" charset="0"/>
              <a:buChar char="•"/>
            </a:pPr>
            <a:r>
              <a:rPr lang="da-DK" sz="2000" dirty="0" err="1"/>
              <a:t>Activate</a:t>
            </a:r>
            <a:r>
              <a:rPr lang="da-DK" sz="2000" dirty="0"/>
              <a:t> Main </a:t>
            </a:r>
            <a:r>
              <a:rPr lang="da-DK" sz="2000" dirty="0" err="1"/>
              <a:t>assembly</a:t>
            </a:r>
            <a:endParaRPr lang="da-DK" sz="2000" dirty="0"/>
          </a:p>
        </p:txBody>
      </p:sp>
      <p:sp>
        <p:nvSpPr>
          <p:cNvPr id="4" name="Tekstfelt 4">
            <a:extLst>
              <a:ext uri="{FF2B5EF4-FFF2-40B4-BE49-F238E27FC236}">
                <a16:creationId xmlns:a16="http://schemas.microsoft.com/office/drawing/2014/main" id="{EFCBC4EC-CF0D-ECC1-F7D7-5BC8520D3EDC}"/>
              </a:ext>
            </a:extLst>
          </p:cNvPr>
          <p:cNvSpPr txBox="1"/>
          <p:nvPr/>
        </p:nvSpPr>
        <p:spPr>
          <a:xfrm>
            <a:off x="809599" y="3013025"/>
            <a:ext cx="2679185" cy="719171"/>
          </a:xfrm>
          <a:prstGeom prst="rect">
            <a:avLst/>
          </a:prstGeom>
          <a:noFill/>
        </p:spPr>
        <p:txBody>
          <a:bodyPr wrap="square">
            <a:spAutoFit/>
          </a:bodyPr>
          <a:lstStyle/>
          <a:p>
            <a:pPr marL="228600" indent="-228600">
              <a:lnSpc>
                <a:spcPct val="90000"/>
              </a:lnSpc>
              <a:spcBef>
                <a:spcPts val="1000"/>
              </a:spcBef>
              <a:buFont typeface="Arial" panose="020B0604020202020204" pitchFamily="34" charset="0"/>
              <a:buChar char="•"/>
            </a:pPr>
            <a:r>
              <a:rPr lang="en-US" sz="2000" dirty="0">
                <a:solidFill>
                  <a:schemeClr val="bg1">
                    <a:lumMod val="85000"/>
                  </a:schemeClr>
                </a:solidFill>
              </a:rPr>
              <a:t>Export the project</a:t>
            </a:r>
          </a:p>
          <a:p>
            <a:pPr marL="685800" lvl="1" indent="-228600">
              <a:lnSpc>
                <a:spcPct val="90000"/>
              </a:lnSpc>
              <a:spcBef>
                <a:spcPts val="1000"/>
              </a:spcBef>
              <a:buFont typeface="Arial" panose="020B0604020202020204" pitchFamily="34" charset="0"/>
              <a:buChar char="•"/>
            </a:pPr>
            <a:r>
              <a:rPr lang="en-US" sz="1600" dirty="0">
                <a:solidFill>
                  <a:schemeClr val="bg1">
                    <a:lumMod val="85000"/>
                  </a:schemeClr>
                </a:solidFill>
              </a:rPr>
              <a:t>Export to STEP</a:t>
            </a:r>
          </a:p>
        </p:txBody>
      </p:sp>
      <p:sp>
        <p:nvSpPr>
          <p:cNvPr id="5" name="Tekstfelt 11">
            <a:extLst>
              <a:ext uri="{FF2B5EF4-FFF2-40B4-BE49-F238E27FC236}">
                <a16:creationId xmlns:a16="http://schemas.microsoft.com/office/drawing/2014/main" id="{91A4E517-9B15-DC20-102D-0C20A2D45A17}"/>
              </a:ext>
            </a:extLst>
          </p:cNvPr>
          <p:cNvSpPr txBox="1"/>
          <p:nvPr/>
        </p:nvSpPr>
        <p:spPr>
          <a:xfrm>
            <a:off x="3981136" y="1925083"/>
            <a:ext cx="2261115" cy="923330"/>
          </a:xfrm>
          <a:prstGeom prst="rect">
            <a:avLst/>
          </a:prstGeom>
          <a:noFill/>
        </p:spPr>
        <p:txBody>
          <a:bodyPr wrap="square" rtlCol="0">
            <a:spAutoFit/>
          </a:bodyPr>
          <a:lstStyle/>
          <a:p>
            <a:r>
              <a:rPr lang="en-US" dirty="0"/>
              <a:t>In the FILE tab, choose Export / CAD Format</a:t>
            </a:r>
          </a:p>
        </p:txBody>
      </p:sp>
      <p:pic>
        <p:nvPicPr>
          <p:cNvPr id="6" name="Billede 5">
            <a:extLst>
              <a:ext uri="{FF2B5EF4-FFF2-40B4-BE49-F238E27FC236}">
                <a16:creationId xmlns:a16="http://schemas.microsoft.com/office/drawing/2014/main" id="{79CD6551-BB13-11F3-B79E-3F76A81282FD}"/>
              </a:ext>
            </a:extLst>
          </p:cNvPr>
          <p:cNvPicPr>
            <a:picLocks noChangeAspect="1"/>
          </p:cNvPicPr>
          <p:nvPr/>
        </p:nvPicPr>
        <p:blipFill>
          <a:blip r:embed="rId2"/>
          <a:srcRect/>
          <a:stretch/>
        </p:blipFill>
        <p:spPr>
          <a:xfrm>
            <a:off x="6413502" y="1293736"/>
            <a:ext cx="5410629" cy="5199139"/>
          </a:xfrm>
          <a:prstGeom prst="rect">
            <a:avLst/>
          </a:prstGeom>
        </p:spPr>
      </p:pic>
    </p:spTree>
    <p:extLst>
      <p:ext uri="{BB962C8B-B14F-4D97-AF65-F5344CB8AC3E}">
        <p14:creationId xmlns:p14="http://schemas.microsoft.com/office/powerpoint/2010/main" val="226011081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F605BDE-3832-C3E7-1B3A-2589CD4D44B1}"/>
              </a:ext>
            </a:extLst>
          </p:cNvPr>
          <p:cNvSpPr>
            <a:spLocks noGrp="1"/>
          </p:cNvSpPr>
          <p:nvPr>
            <p:ph type="title"/>
          </p:nvPr>
        </p:nvSpPr>
        <p:spPr/>
        <p:txBody>
          <a:bodyPr/>
          <a:lstStyle/>
          <a:p>
            <a:r>
              <a:rPr lang="da-DK" kern="1200" dirty="0">
                <a:latin typeface="+mj-lt"/>
                <a:ea typeface="+mj-ea"/>
                <a:cs typeface="+mj-cs"/>
              </a:rPr>
              <a:t>Export to STEP</a:t>
            </a:r>
            <a:endParaRPr lang="de-DE" dirty="0"/>
          </a:p>
        </p:txBody>
      </p:sp>
      <p:pic>
        <p:nvPicPr>
          <p:cNvPr id="3" name="Billede 5">
            <a:extLst>
              <a:ext uri="{FF2B5EF4-FFF2-40B4-BE49-F238E27FC236}">
                <a16:creationId xmlns:a16="http://schemas.microsoft.com/office/drawing/2014/main" id="{AE214010-27EC-BB82-D62C-E5B0630312E9}"/>
              </a:ext>
            </a:extLst>
          </p:cNvPr>
          <p:cNvPicPr>
            <a:picLocks noChangeAspect="1"/>
          </p:cNvPicPr>
          <p:nvPr/>
        </p:nvPicPr>
        <p:blipFill>
          <a:blip r:embed="rId2"/>
          <a:srcRect/>
          <a:stretch/>
        </p:blipFill>
        <p:spPr>
          <a:xfrm>
            <a:off x="6413502" y="1648823"/>
            <a:ext cx="5410629" cy="4488965"/>
          </a:xfrm>
          <a:prstGeom prst="rect">
            <a:avLst/>
          </a:prstGeom>
        </p:spPr>
      </p:pic>
      <p:sp>
        <p:nvSpPr>
          <p:cNvPr id="4" name="Tekstfelt 2">
            <a:extLst>
              <a:ext uri="{FF2B5EF4-FFF2-40B4-BE49-F238E27FC236}">
                <a16:creationId xmlns:a16="http://schemas.microsoft.com/office/drawing/2014/main" id="{DAC8288C-C725-572A-BAC7-F471EE108948}"/>
              </a:ext>
            </a:extLst>
          </p:cNvPr>
          <p:cNvSpPr txBox="1"/>
          <p:nvPr/>
        </p:nvSpPr>
        <p:spPr>
          <a:xfrm>
            <a:off x="3981136" y="1925083"/>
            <a:ext cx="2261115" cy="646331"/>
          </a:xfrm>
          <a:prstGeom prst="rect">
            <a:avLst/>
          </a:prstGeom>
          <a:noFill/>
        </p:spPr>
        <p:txBody>
          <a:bodyPr wrap="square" rtlCol="0">
            <a:spAutoFit/>
          </a:bodyPr>
          <a:lstStyle/>
          <a:p>
            <a:r>
              <a:rPr lang="en-US" dirty="0"/>
              <a:t>Name the Export file</a:t>
            </a:r>
          </a:p>
        </p:txBody>
      </p:sp>
      <p:sp>
        <p:nvSpPr>
          <p:cNvPr id="5" name="Tekstfelt 7">
            <a:extLst>
              <a:ext uri="{FF2B5EF4-FFF2-40B4-BE49-F238E27FC236}">
                <a16:creationId xmlns:a16="http://schemas.microsoft.com/office/drawing/2014/main" id="{4FB467BF-AAB5-7B41-9936-3C81C96A8F2E}"/>
              </a:ext>
            </a:extLst>
          </p:cNvPr>
          <p:cNvSpPr txBox="1"/>
          <p:nvPr/>
        </p:nvSpPr>
        <p:spPr>
          <a:xfrm>
            <a:off x="3981135" y="2812797"/>
            <a:ext cx="2261115" cy="646331"/>
          </a:xfrm>
          <a:prstGeom prst="rect">
            <a:avLst/>
          </a:prstGeom>
          <a:noFill/>
        </p:spPr>
        <p:txBody>
          <a:bodyPr wrap="square" rtlCol="0">
            <a:spAutoFit/>
          </a:bodyPr>
          <a:lstStyle/>
          <a:p>
            <a:r>
              <a:rPr lang="en-US" dirty="0"/>
              <a:t>Choose the location for the file</a:t>
            </a:r>
          </a:p>
        </p:txBody>
      </p:sp>
      <p:sp>
        <p:nvSpPr>
          <p:cNvPr id="6" name="Tekstfelt 9">
            <a:extLst>
              <a:ext uri="{FF2B5EF4-FFF2-40B4-BE49-F238E27FC236}">
                <a16:creationId xmlns:a16="http://schemas.microsoft.com/office/drawing/2014/main" id="{6DE17D7B-D63C-E177-8722-F7DD83B183CC}"/>
              </a:ext>
            </a:extLst>
          </p:cNvPr>
          <p:cNvSpPr txBox="1"/>
          <p:nvPr/>
        </p:nvSpPr>
        <p:spPr>
          <a:xfrm>
            <a:off x="3982814" y="3578144"/>
            <a:ext cx="2261115" cy="923330"/>
          </a:xfrm>
          <a:prstGeom prst="rect">
            <a:avLst/>
          </a:prstGeom>
          <a:noFill/>
        </p:spPr>
        <p:txBody>
          <a:bodyPr wrap="square" rtlCol="0">
            <a:spAutoFit/>
          </a:bodyPr>
          <a:lstStyle/>
          <a:p>
            <a:r>
              <a:rPr lang="en-US" dirty="0"/>
              <a:t>Choose the file type and press save</a:t>
            </a:r>
          </a:p>
        </p:txBody>
      </p:sp>
      <p:sp>
        <p:nvSpPr>
          <p:cNvPr id="7" name="Tekstfelt 10">
            <a:extLst>
              <a:ext uri="{FF2B5EF4-FFF2-40B4-BE49-F238E27FC236}">
                <a16:creationId xmlns:a16="http://schemas.microsoft.com/office/drawing/2014/main" id="{B0D4895B-DC62-CA24-7481-2834A33A3437}"/>
              </a:ext>
            </a:extLst>
          </p:cNvPr>
          <p:cNvSpPr txBox="1"/>
          <p:nvPr/>
        </p:nvSpPr>
        <p:spPr>
          <a:xfrm>
            <a:off x="838200" y="2113905"/>
            <a:ext cx="2679185" cy="646331"/>
          </a:xfrm>
          <a:prstGeom prst="rect">
            <a:avLst/>
          </a:prstGeom>
          <a:noFill/>
        </p:spPr>
        <p:txBody>
          <a:bodyPr wrap="square" rtlCol="0">
            <a:spAutoFit/>
          </a:bodyPr>
          <a:lstStyle/>
          <a:p>
            <a:pPr marL="228600" indent="-228600">
              <a:lnSpc>
                <a:spcPct val="90000"/>
              </a:lnSpc>
              <a:spcBef>
                <a:spcPts val="1000"/>
              </a:spcBef>
              <a:buFont typeface="Arial" panose="020B0604020202020204" pitchFamily="34" charset="0"/>
              <a:buChar char="•"/>
            </a:pPr>
            <a:r>
              <a:rPr lang="da-DK" sz="2000" dirty="0" err="1">
                <a:solidFill>
                  <a:schemeClr val="bg1">
                    <a:lumMod val="75000"/>
                  </a:schemeClr>
                </a:solidFill>
              </a:rPr>
              <a:t>Activate</a:t>
            </a:r>
            <a:r>
              <a:rPr lang="da-DK" sz="2000" dirty="0">
                <a:solidFill>
                  <a:schemeClr val="bg1">
                    <a:lumMod val="75000"/>
                  </a:schemeClr>
                </a:solidFill>
              </a:rPr>
              <a:t> Main </a:t>
            </a:r>
            <a:r>
              <a:rPr lang="da-DK" sz="2000" dirty="0" err="1">
                <a:solidFill>
                  <a:schemeClr val="bg1">
                    <a:lumMod val="75000"/>
                  </a:schemeClr>
                </a:solidFill>
              </a:rPr>
              <a:t>assembly</a:t>
            </a:r>
            <a:endParaRPr lang="da-DK" sz="2000" dirty="0">
              <a:solidFill>
                <a:schemeClr val="bg1">
                  <a:lumMod val="75000"/>
                </a:schemeClr>
              </a:solidFill>
            </a:endParaRPr>
          </a:p>
        </p:txBody>
      </p:sp>
      <p:sp>
        <p:nvSpPr>
          <p:cNvPr id="8" name="Tekstfelt 12">
            <a:extLst>
              <a:ext uri="{FF2B5EF4-FFF2-40B4-BE49-F238E27FC236}">
                <a16:creationId xmlns:a16="http://schemas.microsoft.com/office/drawing/2014/main" id="{D973AC3C-92FF-FD78-4BF8-01F072F98505}"/>
              </a:ext>
            </a:extLst>
          </p:cNvPr>
          <p:cNvSpPr txBox="1"/>
          <p:nvPr/>
        </p:nvSpPr>
        <p:spPr>
          <a:xfrm>
            <a:off x="809599" y="3013025"/>
            <a:ext cx="2679185" cy="719171"/>
          </a:xfrm>
          <a:prstGeom prst="rect">
            <a:avLst/>
          </a:prstGeom>
          <a:noFill/>
        </p:spPr>
        <p:txBody>
          <a:bodyPr wrap="square">
            <a:spAutoFit/>
          </a:bodyPr>
          <a:lstStyle/>
          <a:p>
            <a:pPr marL="228600" indent="-228600">
              <a:lnSpc>
                <a:spcPct val="90000"/>
              </a:lnSpc>
              <a:spcBef>
                <a:spcPts val="1000"/>
              </a:spcBef>
              <a:buFont typeface="Arial" panose="020B0604020202020204" pitchFamily="34" charset="0"/>
              <a:buChar char="•"/>
            </a:pPr>
            <a:r>
              <a:rPr lang="en-US" sz="2000" dirty="0"/>
              <a:t>Export the project</a:t>
            </a:r>
          </a:p>
          <a:p>
            <a:pPr marL="685800" lvl="1" indent="-228600">
              <a:lnSpc>
                <a:spcPct val="90000"/>
              </a:lnSpc>
              <a:spcBef>
                <a:spcPts val="1000"/>
              </a:spcBef>
              <a:buFont typeface="Arial" panose="020B0604020202020204" pitchFamily="34" charset="0"/>
              <a:buChar char="•"/>
            </a:pPr>
            <a:r>
              <a:rPr lang="en-US" sz="1600" dirty="0"/>
              <a:t>Export to STEP</a:t>
            </a:r>
          </a:p>
        </p:txBody>
      </p:sp>
    </p:spTree>
    <p:extLst>
      <p:ext uri="{BB962C8B-B14F-4D97-AF65-F5344CB8AC3E}">
        <p14:creationId xmlns:p14="http://schemas.microsoft.com/office/powerpoint/2010/main" val="3261247131"/>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illede 24">
            <a:extLst>
              <a:ext uri="{FF2B5EF4-FFF2-40B4-BE49-F238E27FC236}">
                <a16:creationId xmlns:a16="http://schemas.microsoft.com/office/drawing/2014/main" id="{4BE9F71C-73C9-9FF3-BF98-45B5C1DA6C7A}"/>
              </a:ext>
            </a:extLst>
          </p:cNvPr>
          <p:cNvPicPr>
            <a:picLocks noChangeAspect="1"/>
          </p:cNvPicPr>
          <p:nvPr/>
        </p:nvPicPr>
        <p:blipFill>
          <a:blip r:embed="rId2"/>
          <a:stretch>
            <a:fillRect/>
          </a:stretch>
        </p:blipFill>
        <p:spPr>
          <a:xfrm>
            <a:off x="329063" y="2251728"/>
            <a:ext cx="3575873" cy="3192744"/>
          </a:xfrm>
          <a:prstGeom prst="roundRect">
            <a:avLst>
              <a:gd name="adj" fmla="val 30515"/>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
        <p:nvSpPr>
          <p:cNvPr id="3" name="Titel 5">
            <a:extLst>
              <a:ext uri="{FF2B5EF4-FFF2-40B4-BE49-F238E27FC236}">
                <a16:creationId xmlns:a16="http://schemas.microsoft.com/office/drawing/2014/main" id="{078D26F6-77A2-BDDD-AE6A-4DA1A92CDEBA}"/>
              </a:ext>
            </a:extLst>
          </p:cNvPr>
          <p:cNvSpPr txBox="1">
            <a:spLocks/>
          </p:cNvSpPr>
          <p:nvPr/>
        </p:nvSpPr>
        <p:spPr>
          <a:xfrm>
            <a:off x="5616670" y="3360340"/>
            <a:ext cx="5276088" cy="1153853"/>
          </a:xfrm>
          <a:prstGeom prst="rect">
            <a:avLst/>
          </a:prstGeom>
        </p:spPr>
        <p:txBody>
          <a:bodyPr rtlCol="0"/>
          <a:lstStyle>
            <a:lvl1pPr algn="l" defTabSz="914400" rtl="0" eaLnBrk="1" latinLnBrk="0" hangingPunct="1">
              <a:lnSpc>
                <a:spcPct val="90000"/>
              </a:lnSpc>
              <a:spcBef>
                <a:spcPct val="0"/>
              </a:spcBef>
              <a:buNone/>
              <a:defRPr lang="de-DE" sz="3600" kern="1200" smtClean="0">
                <a:solidFill>
                  <a:schemeClr val="tx2"/>
                </a:solidFill>
                <a:latin typeface="+mj-lt"/>
                <a:ea typeface="+mj-ea"/>
                <a:cs typeface="+mj-cs"/>
              </a:defRPr>
            </a:lvl1pPr>
          </a:lstStyle>
          <a:p>
            <a:r>
              <a:rPr lang="da-DK" dirty="0"/>
              <a:t>Thank you</a:t>
            </a:r>
          </a:p>
        </p:txBody>
      </p:sp>
      <p:sp>
        <p:nvSpPr>
          <p:cNvPr id="4" name="Tekstfelt 3">
            <a:extLst>
              <a:ext uri="{FF2B5EF4-FFF2-40B4-BE49-F238E27FC236}">
                <a16:creationId xmlns:a16="http://schemas.microsoft.com/office/drawing/2014/main" id="{A51CE805-6EEA-5228-EB2D-D2C1DAD72AD3}"/>
              </a:ext>
            </a:extLst>
          </p:cNvPr>
          <p:cNvSpPr txBox="1"/>
          <p:nvPr/>
        </p:nvSpPr>
        <p:spPr>
          <a:xfrm>
            <a:off x="4861816" y="1748761"/>
            <a:ext cx="5285433" cy="1569660"/>
          </a:xfrm>
          <a:prstGeom prst="rect">
            <a:avLst/>
          </a:prstGeom>
          <a:noFill/>
        </p:spPr>
        <p:txBody>
          <a:bodyPr wrap="square" rtlCol="0">
            <a:spAutoFit/>
          </a:bodyPr>
          <a:lstStyle/>
          <a:p>
            <a:r>
              <a:rPr lang="da-DK" sz="2400" dirty="0" err="1">
                <a:solidFill>
                  <a:srgbClr val="0E2841"/>
                </a:solidFill>
              </a:rPr>
              <a:t>Want</a:t>
            </a:r>
            <a:r>
              <a:rPr lang="da-DK" sz="2400" dirty="0">
                <a:solidFill>
                  <a:srgbClr val="0E2841"/>
                </a:solidFill>
              </a:rPr>
              <a:t> to </a:t>
            </a:r>
            <a:r>
              <a:rPr lang="da-DK" sz="2400" dirty="0" err="1">
                <a:solidFill>
                  <a:srgbClr val="0E2841"/>
                </a:solidFill>
              </a:rPr>
              <a:t>learn</a:t>
            </a:r>
            <a:r>
              <a:rPr lang="da-DK" sz="2400" dirty="0">
                <a:solidFill>
                  <a:srgbClr val="0E2841"/>
                </a:solidFill>
              </a:rPr>
              <a:t> more?</a:t>
            </a:r>
          </a:p>
          <a:p>
            <a:endParaRPr lang="da-DK" dirty="0">
              <a:solidFill>
                <a:srgbClr val="0E2841"/>
              </a:solidFill>
            </a:endParaRPr>
          </a:p>
          <a:p>
            <a:pPr marL="285750" indent="-285750">
              <a:buFontTx/>
              <a:buChar char="-"/>
            </a:pPr>
            <a:r>
              <a:rPr lang="da-DK" dirty="0" err="1">
                <a:solidFill>
                  <a:srgbClr val="0E2841"/>
                </a:solidFill>
              </a:rPr>
              <a:t>Inventor</a:t>
            </a:r>
            <a:r>
              <a:rPr lang="da-DK" dirty="0">
                <a:solidFill>
                  <a:srgbClr val="0E2841"/>
                </a:solidFill>
              </a:rPr>
              <a:t> </a:t>
            </a:r>
            <a:r>
              <a:rPr lang="da-DK" dirty="0" err="1">
                <a:solidFill>
                  <a:srgbClr val="0E2841"/>
                </a:solidFill>
              </a:rPr>
              <a:t>tutorials</a:t>
            </a:r>
            <a:r>
              <a:rPr lang="da-DK" dirty="0">
                <a:solidFill>
                  <a:srgbClr val="0E2841"/>
                </a:solidFill>
              </a:rPr>
              <a:t> in the </a:t>
            </a:r>
            <a:r>
              <a:rPr lang="da-DK" dirty="0" err="1">
                <a:solidFill>
                  <a:srgbClr val="0E2841"/>
                </a:solidFill>
              </a:rPr>
              <a:t>Welcome</a:t>
            </a:r>
            <a:r>
              <a:rPr lang="da-DK" dirty="0">
                <a:solidFill>
                  <a:srgbClr val="0E2841"/>
                </a:solidFill>
              </a:rPr>
              <a:t> Screen</a:t>
            </a:r>
          </a:p>
          <a:p>
            <a:pPr marL="285750" indent="-285750">
              <a:buFontTx/>
              <a:buChar char="-"/>
            </a:pPr>
            <a:r>
              <a:rPr lang="da-DK" dirty="0" err="1">
                <a:solidFill>
                  <a:srgbClr val="0E2841"/>
                </a:solidFill>
              </a:rPr>
              <a:t>Youtube</a:t>
            </a:r>
            <a:endParaRPr lang="da-DK" dirty="0">
              <a:solidFill>
                <a:srgbClr val="0E2841"/>
              </a:solidFill>
            </a:endParaRPr>
          </a:p>
          <a:p>
            <a:endParaRPr lang="da-DK" dirty="0">
              <a:solidFill>
                <a:schemeClr val="bg1"/>
              </a:solidFill>
            </a:endParaRPr>
          </a:p>
        </p:txBody>
      </p:sp>
      <p:pic>
        <p:nvPicPr>
          <p:cNvPr id="5" name="Billede 11">
            <a:extLst>
              <a:ext uri="{FF2B5EF4-FFF2-40B4-BE49-F238E27FC236}">
                <a16:creationId xmlns:a16="http://schemas.microsoft.com/office/drawing/2014/main" id="{BEDA9DB8-22CF-22CF-71C1-F2585838ECE5}"/>
              </a:ext>
            </a:extLst>
          </p:cNvPr>
          <p:cNvPicPr>
            <a:picLocks noChangeAspect="1"/>
          </p:cNvPicPr>
          <p:nvPr/>
        </p:nvPicPr>
        <p:blipFill>
          <a:blip r:embed="rId3"/>
          <a:stretch>
            <a:fillRect/>
          </a:stretch>
        </p:blipFill>
        <p:spPr>
          <a:xfrm>
            <a:off x="1150576" y="355771"/>
            <a:ext cx="2868399" cy="1895957"/>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pic>
        <p:nvPicPr>
          <p:cNvPr id="6" name="Billede 17">
            <a:extLst>
              <a:ext uri="{FF2B5EF4-FFF2-40B4-BE49-F238E27FC236}">
                <a16:creationId xmlns:a16="http://schemas.microsoft.com/office/drawing/2014/main" id="{9521759A-6AC0-FF58-5C44-D6429882C17A}"/>
              </a:ext>
            </a:extLst>
          </p:cNvPr>
          <p:cNvPicPr>
            <a:picLocks noChangeAspect="1"/>
          </p:cNvPicPr>
          <p:nvPr/>
        </p:nvPicPr>
        <p:blipFill>
          <a:blip r:embed="rId4"/>
          <a:stretch>
            <a:fillRect/>
          </a:stretch>
        </p:blipFill>
        <p:spPr>
          <a:xfrm rot="570081">
            <a:off x="4346345" y="3921929"/>
            <a:ext cx="3796264" cy="2122642"/>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pic>
        <p:nvPicPr>
          <p:cNvPr id="7" name="Billede 28">
            <a:extLst>
              <a:ext uri="{FF2B5EF4-FFF2-40B4-BE49-F238E27FC236}">
                <a16:creationId xmlns:a16="http://schemas.microsoft.com/office/drawing/2014/main" id="{52A20B6E-B32A-AA85-5E52-CEBADEA0DDF7}"/>
              </a:ext>
            </a:extLst>
          </p:cNvPr>
          <p:cNvPicPr>
            <a:picLocks noChangeAspect="1"/>
          </p:cNvPicPr>
          <p:nvPr/>
        </p:nvPicPr>
        <p:blipFill>
          <a:blip r:embed="rId5"/>
          <a:stretch>
            <a:fillRect/>
          </a:stretch>
        </p:blipFill>
        <p:spPr>
          <a:xfrm rot="20714839">
            <a:off x="8460579" y="3301950"/>
            <a:ext cx="3258005" cy="2038635"/>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Tree>
    <p:extLst>
      <p:ext uri="{BB962C8B-B14F-4D97-AF65-F5344CB8AC3E}">
        <p14:creationId xmlns:p14="http://schemas.microsoft.com/office/powerpoint/2010/main" val="108139043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850F7C2-F948-83BF-7641-0624B148CBAF}"/>
              </a:ext>
            </a:extLst>
          </p:cNvPr>
          <p:cNvSpPr>
            <a:spLocks noGrp="1"/>
          </p:cNvSpPr>
          <p:nvPr>
            <p:ph type="title"/>
          </p:nvPr>
        </p:nvSpPr>
        <p:spPr/>
        <p:txBody>
          <a:bodyPr/>
          <a:lstStyle/>
          <a:p>
            <a:r>
              <a:rPr lang="de-DE" dirty="0"/>
              <a:t>Welcome screen</a:t>
            </a:r>
          </a:p>
        </p:txBody>
      </p:sp>
      <p:pic>
        <p:nvPicPr>
          <p:cNvPr id="3" name="Pladsholder til indhold 5">
            <a:extLst>
              <a:ext uri="{FF2B5EF4-FFF2-40B4-BE49-F238E27FC236}">
                <a16:creationId xmlns:a16="http://schemas.microsoft.com/office/drawing/2014/main" id="{43E9592F-139D-B45E-318A-161B8355DC81}"/>
              </a:ext>
            </a:extLst>
          </p:cNvPr>
          <p:cNvPicPr>
            <a:picLocks noChangeAspect="1"/>
          </p:cNvPicPr>
          <p:nvPr/>
        </p:nvPicPr>
        <p:blipFill>
          <a:blip r:embed="rId2"/>
          <a:stretch>
            <a:fillRect/>
          </a:stretch>
        </p:blipFill>
        <p:spPr>
          <a:xfrm>
            <a:off x="4257435" y="1690688"/>
            <a:ext cx="7529869" cy="4499097"/>
          </a:xfrm>
          <a:prstGeom prst="rect">
            <a:avLst/>
          </a:prstGeom>
          <a:noFill/>
        </p:spPr>
      </p:pic>
      <p:sp>
        <p:nvSpPr>
          <p:cNvPr id="4" name="Tekstfelt 10">
            <a:extLst>
              <a:ext uri="{FF2B5EF4-FFF2-40B4-BE49-F238E27FC236}">
                <a16:creationId xmlns:a16="http://schemas.microsoft.com/office/drawing/2014/main" id="{B89A255F-B170-0C3F-7F95-030398630D0C}"/>
              </a:ext>
            </a:extLst>
          </p:cNvPr>
          <p:cNvSpPr txBox="1"/>
          <p:nvPr/>
        </p:nvSpPr>
        <p:spPr>
          <a:xfrm>
            <a:off x="933450" y="1690688"/>
            <a:ext cx="2904364" cy="1166812"/>
          </a:xfrm>
          <a:prstGeom prst="rect">
            <a:avLst/>
          </a:prstGeom>
        </p:spPr>
        <p:txBody>
          <a:bodyPr vert="horz" lIns="91440" tIns="45720" rIns="91440" bIns="45720" rtlCol="0">
            <a:normAutofit/>
          </a:bodyPr>
          <a:lstStyle/>
          <a:p>
            <a:pPr marL="228600" indent="-228600">
              <a:lnSpc>
                <a:spcPct val="90000"/>
              </a:lnSpc>
              <a:spcBef>
                <a:spcPts val="1000"/>
              </a:spcBef>
              <a:buFont typeface="Arial" panose="020B0604020202020204" pitchFamily="34" charset="0"/>
              <a:buChar char="•"/>
            </a:pPr>
            <a:r>
              <a:rPr lang="da-DK" sz="2200" dirty="0"/>
              <a:t>Project folders</a:t>
            </a:r>
          </a:p>
          <a:p>
            <a:pPr marL="685800" lvl="2" indent="-228600">
              <a:lnSpc>
                <a:spcPct val="90000"/>
              </a:lnSpc>
              <a:spcBef>
                <a:spcPts val="1000"/>
              </a:spcBef>
              <a:buFont typeface="Arial" panose="020B0604020202020204" pitchFamily="34" charset="0"/>
              <a:buChar char="•"/>
            </a:pPr>
            <a:r>
              <a:rPr lang="da-DK" sz="1700" dirty="0" err="1"/>
              <a:t>Create</a:t>
            </a:r>
            <a:r>
              <a:rPr lang="da-DK" sz="1700" dirty="0"/>
              <a:t> new </a:t>
            </a:r>
            <a:r>
              <a:rPr lang="da-DK" sz="1700" dirty="0" err="1"/>
              <a:t>project</a:t>
            </a:r>
            <a:endParaRPr lang="da-DK" sz="1700" dirty="0"/>
          </a:p>
          <a:p>
            <a:pPr marL="685800" lvl="2" indent="-228600">
              <a:lnSpc>
                <a:spcPct val="90000"/>
              </a:lnSpc>
              <a:spcBef>
                <a:spcPts val="1000"/>
              </a:spcBef>
              <a:buFont typeface="Arial" panose="020B0604020202020204" pitchFamily="34" charset="0"/>
              <a:buChar char="•"/>
            </a:pPr>
            <a:r>
              <a:rPr lang="da-DK" sz="1700" dirty="0"/>
              <a:t>File location</a:t>
            </a:r>
          </a:p>
        </p:txBody>
      </p:sp>
      <p:sp>
        <p:nvSpPr>
          <p:cNvPr id="5" name="Tekstfelt 11">
            <a:extLst>
              <a:ext uri="{FF2B5EF4-FFF2-40B4-BE49-F238E27FC236}">
                <a16:creationId xmlns:a16="http://schemas.microsoft.com/office/drawing/2014/main" id="{8FC3CD83-193B-8A5C-EDB0-2ED32AD1760A}"/>
              </a:ext>
            </a:extLst>
          </p:cNvPr>
          <p:cNvSpPr txBox="1"/>
          <p:nvPr/>
        </p:nvSpPr>
        <p:spPr>
          <a:xfrm>
            <a:off x="933450" y="2917127"/>
            <a:ext cx="2904364" cy="2083647"/>
          </a:xfrm>
          <a:prstGeom prst="rect">
            <a:avLst/>
          </a:prstGeom>
          <a:noFill/>
        </p:spPr>
        <p:txBody>
          <a:bodyPr wrap="square" rtlCol="0">
            <a:spAutoFit/>
          </a:bodyPr>
          <a:lstStyle/>
          <a:p>
            <a:pPr marL="228600" indent="-228600">
              <a:lnSpc>
                <a:spcPct val="90000"/>
              </a:lnSpc>
              <a:spcBef>
                <a:spcPts val="1000"/>
              </a:spcBef>
              <a:buFont typeface="Arial" panose="020B0604020202020204" pitchFamily="34" charset="0"/>
              <a:buChar char="•"/>
            </a:pPr>
            <a:r>
              <a:rPr lang="da-DK" sz="2200"/>
              <a:t>Application </a:t>
            </a:r>
            <a:r>
              <a:rPr lang="da-DK" sz="2200" err="1"/>
              <a:t>settings</a:t>
            </a:r>
            <a:endParaRPr lang="da-DK" sz="2200"/>
          </a:p>
          <a:p>
            <a:pPr marL="685800" lvl="1" indent="-228600">
              <a:lnSpc>
                <a:spcPct val="90000"/>
              </a:lnSpc>
              <a:spcBef>
                <a:spcPts val="1000"/>
              </a:spcBef>
              <a:buFont typeface="Arial" panose="020B0604020202020204" pitchFamily="34" charset="0"/>
              <a:buChar char="•"/>
            </a:pPr>
            <a:r>
              <a:rPr lang="da-DK" sz="1700"/>
              <a:t>Units</a:t>
            </a:r>
          </a:p>
          <a:p>
            <a:pPr marL="685800" lvl="1" indent="-228600">
              <a:lnSpc>
                <a:spcPct val="90000"/>
              </a:lnSpc>
              <a:spcBef>
                <a:spcPts val="1000"/>
              </a:spcBef>
              <a:buFont typeface="Arial" panose="020B0604020202020204" pitchFamily="34" charset="0"/>
              <a:buChar char="•"/>
            </a:pPr>
            <a:r>
              <a:rPr lang="da-DK" sz="1700"/>
              <a:t>ISO standard</a:t>
            </a:r>
          </a:p>
          <a:p>
            <a:pPr marL="685800" lvl="1" indent="-228600">
              <a:lnSpc>
                <a:spcPct val="90000"/>
              </a:lnSpc>
              <a:spcBef>
                <a:spcPts val="1000"/>
              </a:spcBef>
              <a:buFont typeface="Arial" panose="020B0604020202020204" pitchFamily="34" charset="0"/>
              <a:buChar char="•"/>
            </a:pPr>
            <a:endParaRPr lang="da-DK"/>
          </a:p>
          <a:p>
            <a:endParaRPr lang="da-DK"/>
          </a:p>
        </p:txBody>
      </p:sp>
      <p:sp>
        <p:nvSpPr>
          <p:cNvPr id="6" name="Tekstfelt 12">
            <a:extLst>
              <a:ext uri="{FF2B5EF4-FFF2-40B4-BE49-F238E27FC236}">
                <a16:creationId xmlns:a16="http://schemas.microsoft.com/office/drawing/2014/main" id="{C868C602-829A-D389-3E6A-530777FD3810}"/>
              </a:ext>
            </a:extLst>
          </p:cNvPr>
          <p:cNvSpPr txBox="1"/>
          <p:nvPr/>
        </p:nvSpPr>
        <p:spPr>
          <a:xfrm>
            <a:off x="933450" y="4524375"/>
            <a:ext cx="2904364" cy="2211888"/>
          </a:xfrm>
          <a:prstGeom prst="rect">
            <a:avLst/>
          </a:prstGeom>
          <a:noFill/>
        </p:spPr>
        <p:txBody>
          <a:bodyPr wrap="square" rtlCol="0">
            <a:spAutoFit/>
          </a:bodyPr>
          <a:lstStyle/>
          <a:p>
            <a:pPr marL="228600" indent="-228600">
              <a:lnSpc>
                <a:spcPct val="90000"/>
              </a:lnSpc>
              <a:spcBef>
                <a:spcPts val="1000"/>
              </a:spcBef>
              <a:buFont typeface="Arial" panose="020B0604020202020204" pitchFamily="34" charset="0"/>
              <a:buChar char="•"/>
            </a:pPr>
            <a:r>
              <a:rPr lang="da-DK" sz="2200" err="1"/>
              <a:t>Create</a:t>
            </a:r>
            <a:r>
              <a:rPr lang="da-DK" sz="2200"/>
              <a:t> file</a:t>
            </a:r>
          </a:p>
          <a:p>
            <a:pPr marL="685800" lvl="1" indent="-228600">
              <a:lnSpc>
                <a:spcPct val="90000"/>
              </a:lnSpc>
              <a:spcBef>
                <a:spcPts val="1000"/>
              </a:spcBef>
              <a:buFont typeface="Arial" panose="020B0604020202020204" pitchFamily="34" charset="0"/>
              <a:buChar char="•"/>
            </a:pPr>
            <a:r>
              <a:rPr lang="da-DK" sz="1700"/>
              <a:t>Part</a:t>
            </a:r>
          </a:p>
          <a:p>
            <a:pPr marL="685800" lvl="1" indent="-228600">
              <a:lnSpc>
                <a:spcPct val="90000"/>
              </a:lnSpc>
              <a:spcBef>
                <a:spcPts val="1000"/>
              </a:spcBef>
              <a:buFont typeface="Arial" panose="020B0604020202020204" pitchFamily="34" charset="0"/>
              <a:buChar char="•"/>
            </a:pPr>
            <a:r>
              <a:rPr lang="da-DK" sz="1700"/>
              <a:t>Assembly</a:t>
            </a:r>
          </a:p>
          <a:p>
            <a:pPr marL="685800" lvl="1" indent="-228600">
              <a:lnSpc>
                <a:spcPct val="90000"/>
              </a:lnSpc>
              <a:spcBef>
                <a:spcPts val="1000"/>
              </a:spcBef>
              <a:buFont typeface="Arial" panose="020B0604020202020204" pitchFamily="34" charset="0"/>
              <a:buChar char="•"/>
            </a:pPr>
            <a:r>
              <a:rPr lang="da-DK" sz="1700" err="1"/>
              <a:t>Drawing</a:t>
            </a:r>
            <a:endParaRPr lang="da-DK" sz="1700"/>
          </a:p>
          <a:p>
            <a:pPr marL="685800" lvl="1" indent="-228600">
              <a:lnSpc>
                <a:spcPct val="90000"/>
              </a:lnSpc>
              <a:spcBef>
                <a:spcPts val="1000"/>
              </a:spcBef>
              <a:buFont typeface="Arial" panose="020B0604020202020204" pitchFamily="34" charset="0"/>
              <a:buChar char="•"/>
            </a:pPr>
            <a:r>
              <a:rPr lang="da-DK" sz="1700"/>
              <a:t>Presentation</a:t>
            </a:r>
          </a:p>
          <a:p>
            <a:endParaRPr lang="da-DK"/>
          </a:p>
        </p:txBody>
      </p:sp>
    </p:spTree>
    <p:extLst>
      <p:ext uri="{BB962C8B-B14F-4D97-AF65-F5344CB8AC3E}">
        <p14:creationId xmlns:p14="http://schemas.microsoft.com/office/powerpoint/2010/main" val="150739591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C801A02-B9A3-A25B-18A4-E19DB8587B16}"/>
              </a:ext>
            </a:extLst>
          </p:cNvPr>
          <p:cNvSpPr>
            <a:spLocks noGrp="1"/>
          </p:cNvSpPr>
          <p:nvPr>
            <p:ph type="title"/>
          </p:nvPr>
        </p:nvSpPr>
        <p:spPr/>
        <p:txBody>
          <a:bodyPr/>
          <a:lstStyle/>
          <a:p>
            <a:r>
              <a:rPr lang="de-DE" dirty="0"/>
              <a:t>Welcome screen</a:t>
            </a:r>
          </a:p>
        </p:txBody>
      </p:sp>
      <p:sp>
        <p:nvSpPr>
          <p:cNvPr id="3" name="Tekstfelt 11">
            <a:extLst>
              <a:ext uri="{FF2B5EF4-FFF2-40B4-BE49-F238E27FC236}">
                <a16:creationId xmlns:a16="http://schemas.microsoft.com/office/drawing/2014/main" id="{109AFCDE-DB98-351D-7C1A-758543F52626}"/>
              </a:ext>
            </a:extLst>
          </p:cNvPr>
          <p:cNvSpPr txBox="1"/>
          <p:nvPr/>
        </p:nvSpPr>
        <p:spPr>
          <a:xfrm>
            <a:off x="4514850" y="1914525"/>
            <a:ext cx="7410450" cy="1200329"/>
          </a:xfrm>
          <a:prstGeom prst="rect">
            <a:avLst/>
          </a:prstGeom>
          <a:noFill/>
        </p:spPr>
        <p:txBody>
          <a:bodyPr wrap="square" rtlCol="0">
            <a:spAutoFit/>
          </a:bodyPr>
          <a:lstStyle/>
          <a:p>
            <a:r>
              <a:rPr lang="da-DK"/>
              <a:t>An </a:t>
            </a:r>
            <a:r>
              <a:rPr lang="da-DK" err="1"/>
              <a:t>Inventor</a:t>
            </a:r>
            <a:r>
              <a:rPr lang="da-DK"/>
              <a:t> </a:t>
            </a:r>
            <a:r>
              <a:rPr lang="da-DK" err="1"/>
              <a:t>project</a:t>
            </a:r>
            <a:r>
              <a:rPr lang="da-DK"/>
              <a:t> </a:t>
            </a:r>
            <a:r>
              <a:rPr lang="da-DK" err="1"/>
              <a:t>will</a:t>
            </a:r>
            <a:r>
              <a:rPr lang="da-DK"/>
              <a:t> </a:t>
            </a:r>
            <a:r>
              <a:rPr lang="da-DK" err="1"/>
              <a:t>typically</a:t>
            </a:r>
            <a:r>
              <a:rPr lang="da-DK"/>
              <a:t> </a:t>
            </a:r>
            <a:r>
              <a:rPr lang="da-DK" err="1"/>
              <a:t>consist</a:t>
            </a:r>
            <a:r>
              <a:rPr lang="da-DK"/>
              <a:t> of </a:t>
            </a:r>
            <a:r>
              <a:rPr lang="da-DK" err="1"/>
              <a:t>severel</a:t>
            </a:r>
            <a:r>
              <a:rPr lang="da-DK"/>
              <a:t> folders and files of </a:t>
            </a:r>
            <a:r>
              <a:rPr lang="da-DK" err="1"/>
              <a:t>different</a:t>
            </a:r>
            <a:r>
              <a:rPr lang="da-DK"/>
              <a:t> types. To </a:t>
            </a:r>
            <a:r>
              <a:rPr lang="da-DK" err="1"/>
              <a:t>avoid</a:t>
            </a:r>
            <a:r>
              <a:rPr lang="da-DK"/>
              <a:t> </a:t>
            </a:r>
            <a:r>
              <a:rPr lang="da-DK" err="1"/>
              <a:t>making</a:t>
            </a:r>
            <a:r>
              <a:rPr lang="da-DK"/>
              <a:t> a </a:t>
            </a:r>
            <a:r>
              <a:rPr lang="da-DK" err="1"/>
              <a:t>huge</a:t>
            </a:r>
            <a:r>
              <a:rPr lang="da-DK"/>
              <a:t> pool of files </a:t>
            </a:r>
            <a:r>
              <a:rPr lang="da-DK" err="1"/>
              <a:t>belonging</a:t>
            </a:r>
            <a:r>
              <a:rPr lang="da-DK"/>
              <a:t> to all </a:t>
            </a:r>
            <a:r>
              <a:rPr lang="da-DK" err="1"/>
              <a:t>different</a:t>
            </a:r>
            <a:r>
              <a:rPr lang="da-DK"/>
              <a:t> </a:t>
            </a:r>
            <a:r>
              <a:rPr lang="da-DK" err="1"/>
              <a:t>projects</a:t>
            </a:r>
            <a:r>
              <a:rPr lang="da-DK"/>
              <a:t>, it is </a:t>
            </a:r>
            <a:r>
              <a:rPr lang="da-DK" err="1"/>
              <a:t>recommended</a:t>
            </a:r>
            <a:r>
              <a:rPr lang="da-DK"/>
              <a:t> to </a:t>
            </a:r>
            <a:r>
              <a:rPr lang="da-DK" err="1"/>
              <a:t>create</a:t>
            </a:r>
            <a:r>
              <a:rPr lang="da-DK"/>
              <a:t> a </a:t>
            </a:r>
            <a:r>
              <a:rPr lang="da-DK" err="1"/>
              <a:t>project</a:t>
            </a:r>
            <a:r>
              <a:rPr lang="da-DK"/>
              <a:t> folder for </a:t>
            </a:r>
            <a:r>
              <a:rPr lang="da-DK" err="1"/>
              <a:t>each</a:t>
            </a:r>
            <a:r>
              <a:rPr lang="da-DK"/>
              <a:t> </a:t>
            </a:r>
            <a:r>
              <a:rPr lang="da-DK" err="1"/>
              <a:t>project</a:t>
            </a:r>
            <a:r>
              <a:rPr lang="da-DK"/>
              <a:t>.</a:t>
            </a:r>
          </a:p>
        </p:txBody>
      </p:sp>
      <p:pic>
        <p:nvPicPr>
          <p:cNvPr id="4" name="Billede 2">
            <a:extLst>
              <a:ext uri="{FF2B5EF4-FFF2-40B4-BE49-F238E27FC236}">
                <a16:creationId xmlns:a16="http://schemas.microsoft.com/office/drawing/2014/main" id="{0E9B371C-8059-C678-2D63-27269C55F63C}"/>
              </a:ext>
            </a:extLst>
          </p:cNvPr>
          <p:cNvPicPr>
            <a:picLocks noChangeAspect="1"/>
          </p:cNvPicPr>
          <p:nvPr/>
        </p:nvPicPr>
        <p:blipFill>
          <a:blip r:embed="rId2"/>
          <a:stretch>
            <a:fillRect/>
          </a:stretch>
        </p:blipFill>
        <p:spPr>
          <a:xfrm>
            <a:off x="4514850" y="3338691"/>
            <a:ext cx="2205346" cy="2943636"/>
          </a:xfrm>
          <a:prstGeom prst="rect">
            <a:avLst/>
          </a:prstGeom>
        </p:spPr>
      </p:pic>
      <p:sp>
        <p:nvSpPr>
          <p:cNvPr id="5" name="Tekstfelt 4">
            <a:extLst>
              <a:ext uri="{FF2B5EF4-FFF2-40B4-BE49-F238E27FC236}">
                <a16:creationId xmlns:a16="http://schemas.microsoft.com/office/drawing/2014/main" id="{45DBB657-6D1C-B22B-F6AA-1ABEE2CFFE40}"/>
              </a:ext>
            </a:extLst>
          </p:cNvPr>
          <p:cNvSpPr txBox="1"/>
          <p:nvPr/>
        </p:nvSpPr>
        <p:spPr>
          <a:xfrm>
            <a:off x="7053943" y="3429000"/>
            <a:ext cx="4299857" cy="646331"/>
          </a:xfrm>
          <a:prstGeom prst="rect">
            <a:avLst/>
          </a:prstGeom>
          <a:noFill/>
        </p:spPr>
        <p:txBody>
          <a:bodyPr wrap="square" rtlCol="0">
            <a:spAutoFit/>
          </a:bodyPr>
          <a:lstStyle/>
          <a:p>
            <a:r>
              <a:rPr lang="da-DK" err="1"/>
              <a:t>Click</a:t>
            </a:r>
            <a:r>
              <a:rPr lang="da-DK"/>
              <a:t> the </a:t>
            </a:r>
            <a:r>
              <a:rPr lang="da-DK" err="1"/>
              <a:t>project</a:t>
            </a:r>
            <a:r>
              <a:rPr lang="da-DK"/>
              <a:t> folder menu (3 </a:t>
            </a:r>
            <a:r>
              <a:rPr lang="da-DK" err="1"/>
              <a:t>dots</a:t>
            </a:r>
            <a:r>
              <a:rPr lang="da-DK"/>
              <a:t>) and open the </a:t>
            </a:r>
            <a:r>
              <a:rPr lang="da-DK" err="1"/>
              <a:t>settings</a:t>
            </a:r>
            <a:endParaRPr lang="da-DK"/>
          </a:p>
        </p:txBody>
      </p:sp>
      <p:sp>
        <p:nvSpPr>
          <p:cNvPr id="6" name="Tekstfelt 18">
            <a:extLst>
              <a:ext uri="{FF2B5EF4-FFF2-40B4-BE49-F238E27FC236}">
                <a16:creationId xmlns:a16="http://schemas.microsoft.com/office/drawing/2014/main" id="{17FB4841-7FD0-9D5C-8777-62F9A06C2407}"/>
              </a:ext>
            </a:extLst>
          </p:cNvPr>
          <p:cNvSpPr txBox="1"/>
          <p:nvPr/>
        </p:nvSpPr>
        <p:spPr>
          <a:xfrm>
            <a:off x="933450" y="1690688"/>
            <a:ext cx="2904364" cy="1166812"/>
          </a:xfrm>
          <a:prstGeom prst="rect">
            <a:avLst/>
          </a:prstGeom>
        </p:spPr>
        <p:txBody>
          <a:bodyPr vert="horz" lIns="91440" tIns="45720" rIns="91440" bIns="45720" rtlCol="0">
            <a:normAutofit/>
          </a:bodyPr>
          <a:lstStyle/>
          <a:p>
            <a:pPr marL="228600" indent="-228600">
              <a:lnSpc>
                <a:spcPct val="90000"/>
              </a:lnSpc>
              <a:spcBef>
                <a:spcPts val="1000"/>
              </a:spcBef>
              <a:buFont typeface="Arial" panose="020B0604020202020204" pitchFamily="34" charset="0"/>
              <a:buChar char="•"/>
            </a:pPr>
            <a:r>
              <a:rPr lang="da-DK" sz="2200" dirty="0"/>
              <a:t>Project folders</a:t>
            </a:r>
          </a:p>
          <a:p>
            <a:pPr marL="685800" lvl="2" indent="-228600">
              <a:lnSpc>
                <a:spcPct val="90000"/>
              </a:lnSpc>
              <a:spcBef>
                <a:spcPts val="1000"/>
              </a:spcBef>
              <a:buFont typeface="Arial" panose="020B0604020202020204" pitchFamily="34" charset="0"/>
              <a:buChar char="•"/>
            </a:pPr>
            <a:r>
              <a:rPr lang="da-DK" sz="1700" dirty="0"/>
              <a:t>Create new project</a:t>
            </a:r>
          </a:p>
          <a:p>
            <a:pPr marL="685800" lvl="2" indent="-228600">
              <a:lnSpc>
                <a:spcPct val="90000"/>
              </a:lnSpc>
              <a:spcBef>
                <a:spcPts val="1000"/>
              </a:spcBef>
              <a:buFont typeface="Arial" panose="020B0604020202020204" pitchFamily="34" charset="0"/>
              <a:buChar char="•"/>
            </a:pPr>
            <a:r>
              <a:rPr lang="da-DK" sz="1700" dirty="0"/>
              <a:t>File location</a:t>
            </a:r>
          </a:p>
        </p:txBody>
      </p:sp>
      <p:sp>
        <p:nvSpPr>
          <p:cNvPr id="7" name="Tekstfelt 19">
            <a:extLst>
              <a:ext uri="{FF2B5EF4-FFF2-40B4-BE49-F238E27FC236}">
                <a16:creationId xmlns:a16="http://schemas.microsoft.com/office/drawing/2014/main" id="{AD8874BA-2C2D-A157-E818-6609F4CEC359}"/>
              </a:ext>
            </a:extLst>
          </p:cNvPr>
          <p:cNvSpPr txBox="1"/>
          <p:nvPr/>
        </p:nvSpPr>
        <p:spPr>
          <a:xfrm>
            <a:off x="933450" y="2917127"/>
            <a:ext cx="2904364" cy="2083647"/>
          </a:xfrm>
          <a:prstGeom prst="rect">
            <a:avLst/>
          </a:prstGeom>
          <a:noFill/>
        </p:spPr>
        <p:txBody>
          <a:bodyPr wrap="square" rtlCol="0">
            <a:spAutoFit/>
          </a:bodyPr>
          <a:lstStyle/>
          <a:p>
            <a:pPr marL="228600" indent="-228600">
              <a:lnSpc>
                <a:spcPct val="90000"/>
              </a:lnSpc>
              <a:spcBef>
                <a:spcPts val="1000"/>
              </a:spcBef>
              <a:buFont typeface="Arial" panose="020B0604020202020204" pitchFamily="34" charset="0"/>
              <a:buChar char="•"/>
            </a:pPr>
            <a:r>
              <a:rPr lang="da-DK" sz="2200" dirty="0">
                <a:solidFill>
                  <a:schemeClr val="bg1">
                    <a:lumMod val="85000"/>
                  </a:schemeClr>
                </a:solidFill>
              </a:rPr>
              <a:t>Application settings</a:t>
            </a:r>
          </a:p>
          <a:p>
            <a:pPr marL="685800" lvl="1" indent="-228600">
              <a:lnSpc>
                <a:spcPct val="90000"/>
              </a:lnSpc>
              <a:spcBef>
                <a:spcPts val="1000"/>
              </a:spcBef>
              <a:buFont typeface="Arial" panose="020B0604020202020204" pitchFamily="34" charset="0"/>
              <a:buChar char="•"/>
            </a:pPr>
            <a:r>
              <a:rPr lang="da-DK" sz="1700" dirty="0">
                <a:solidFill>
                  <a:schemeClr val="bg1">
                    <a:lumMod val="85000"/>
                  </a:schemeClr>
                </a:solidFill>
              </a:rPr>
              <a:t>Units</a:t>
            </a:r>
          </a:p>
          <a:p>
            <a:pPr marL="685800" lvl="1" indent="-228600">
              <a:lnSpc>
                <a:spcPct val="90000"/>
              </a:lnSpc>
              <a:spcBef>
                <a:spcPts val="1000"/>
              </a:spcBef>
              <a:buFont typeface="Arial" panose="020B0604020202020204" pitchFamily="34" charset="0"/>
              <a:buChar char="•"/>
            </a:pPr>
            <a:r>
              <a:rPr lang="da-DK" sz="1700" dirty="0">
                <a:solidFill>
                  <a:schemeClr val="bg1">
                    <a:lumMod val="85000"/>
                  </a:schemeClr>
                </a:solidFill>
              </a:rPr>
              <a:t>ISO standard</a:t>
            </a:r>
          </a:p>
          <a:p>
            <a:pPr marL="685800" lvl="1" indent="-228600">
              <a:lnSpc>
                <a:spcPct val="90000"/>
              </a:lnSpc>
              <a:spcBef>
                <a:spcPts val="1000"/>
              </a:spcBef>
              <a:buFont typeface="Arial" panose="020B0604020202020204" pitchFamily="34" charset="0"/>
              <a:buChar char="•"/>
            </a:pPr>
            <a:endParaRPr lang="da-DK" dirty="0">
              <a:solidFill>
                <a:schemeClr val="bg1">
                  <a:lumMod val="85000"/>
                </a:schemeClr>
              </a:solidFill>
            </a:endParaRPr>
          </a:p>
          <a:p>
            <a:endParaRPr lang="da-DK" dirty="0">
              <a:solidFill>
                <a:schemeClr val="bg1">
                  <a:lumMod val="85000"/>
                </a:schemeClr>
              </a:solidFill>
            </a:endParaRPr>
          </a:p>
        </p:txBody>
      </p:sp>
      <p:sp>
        <p:nvSpPr>
          <p:cNvPr id="8" name="Tekstfelt 20">
            <a:extLst>
              <a:ext uri="{FF2B5EF4-FFF2-40B4-BE49-F238E27FC236}">
                <a16:creationId xmlns:a16="http://schemas.microsoft.com/office/drawing/2014/main" id="{11DA178E-64BA-FD27-D973-3E23AFB58768}"/>
              </a:ext>
            </a:extLst>
          </p:cNvPr>
          <p:cNvSpPr txBox="1"/>
          <p:nvPr/>
        </p:nvSpPr>
        <p:spPr>
          <a:xfrm>
            <a:off x="933450" y="4524375"/>
            <a:ext cx="2904364" cy="2211888"/>
          </a:xfrm>
          <a:prstGeom prst="rect">
            <a:avLst/>
          </a:prstGeom>
          <a:noFill/>
        </p:spPr>
        <p:txBody>
          <a:bodyPr wrap="square" rtlCol="0">
            <a:spAutoFit/>
          </a:bodyPr>
          <a:lstStyle/>
          <a:p>
            <a:pPr marL="228600" indent="-228600">
              <a:lnSpc>
                <a:spcPct val="90000"/>
              </a:lnSpc>
              <a:spcBef>
                <a:spcPts val="1000"/>
              </a:spcBef>
              <a:buFont typeface="Arial" panose="020B0604020202020204" pitchFamily="34" charset="0"/>
              <a:buChar char="•"/>
            </a:pPr>
            <a:r>
              <a:rPr lang="da-DK" sz="2200" err="1">
                <a:solidFill>
                  <a:schemeClr val="bg1">
                    <a:lumMod val="85000"/>
                  </a:schemeClr>
                </a:solidFill>
              </a:rPr>
              <a:t>Create</a:t>
            </a:r>
            <a:r>
              <a:rPr lang="da-DK" sz="2200">
                <a:solidFill>
                  <a:schemeClr val="bg1">
                    <a:lumMod val="85000"/>
                  </a:schemeClr>
                </a:solidFill>
              </a:rPr>
              <a:t> file</a:t>
            </a:r>
          </a:p>
          <a:p>
            <a:pPr marL="685800" lvl="1" indent="-228600">
              <a:lnSpc>
                <a:spcPct val="90000"/>
              </a:lnSpc>
              <a:spcBef>
                <a:spcPts val="1000"/>
              </a:spcBef>
              <a:buFont typeface="Arial" panose="020B0604020202020204" pitchFamily="34" charset="0"/>
              <a:buChar char="•"/>
            </a:pPr>
            <a:r>
              <a:rPr lang="da-DK" sz="1700">
                <a:solidFill>
                  <a:schemeClr val="bg1">
                    <a:lumMod val="85000"/>
                  </a:schemeClr>
                </a:solidFill>
              </a:rPr>
              <a:t>Part</a:t>
            </a:r>
          </a:p>
          <a:p>
            <a:pPr marL="685800" lvl="1" indent="-228600">
              <a:lnSpc>
                <a:spcPct val="90000"/>
              </a:lnSpc>
              <a:spcBef>
                <a:spcPts val="1000"/>
              </a:spcBef>
              <a:buFont typeface="Arial" panose="020B0604020202020204" pitchFamily="34" charset="0"/>
              <a:buChar char="•"/>
            </a:pPr>
            <a:r>
              <a:rPr lang="da-DK" sz="1700">
                <a:solidFill>
                  <a:schemeClr val="bg1">
                    <a:lumMod val="85000"/>
                  </a:schemeClr>
                </a:solidFill>
              </a:rPr>
              <a:t>Assembly</a:t>
            </a:r>
          </a:p>
          <a:p>
            <a:pPr marL="685800" lvl="1" indent="-228600">
              <a:lnSpc>
                <a:spcPct val="90000"/>
              </a:lnSpc>
              <a:spcBef>
                <a:spcPts val="1000"/>
              </a:spcBef>
              <a:buFont typeface="Arial" panose="020B0604020202020204" pitchFamily="34" charset="0"/>
              <a:buChar char="•"/>
            </a:pPr>
            <a:r>
              <a:rPr lang="da-DK" sz="1700" err="1">
                <a:solidFill>
                  <a:schemeClr val="bg1">
                    <a:lumMod val="85000"/>
                  </a:schemeClr>
                </a:solidFill>
              </a:rPr>
              <a:t>Drawing</a:t>
            </a:r>
            <a:endParaRPr lang="da-DK" sz="1700">
              <a:solidFill>
                <a:schemeClr val="bg1">
                  <a:lumMod val="85000"/>
                </a:schemeClr>
              </a:solidFill>
            </a:endParaRPr>
          </a:p>
          <a:p>
            <a:pPr marL="685800" lvl="1" indent="-228600">
              <a:lnSpc>
                <a:spcPct val="90000"/>
              </a:lnSpc>
              <a:spcBef>
                <a:spcPts val="1000"/>
              </a:spcBef>
              <a:buFont typeface="Arial" panose="020B0604020202020204" pitchFamily="34" charset="0"/>
              <a:buChar char="•"/>
            </a:pPr>
            <a:r>
              <a:rPr lang="da-DK" sz="1700">
                <a:solidFill>
                  <a:schemeClr val="bg1">
                    <a:lumMod val="85000"/>
                  </a:schemeClr>
                </a:solidFill>
              </a:rPr>
              <a:t>Presentation</a:t>
            </a:r>
          </a:p>
          <a:p>
            <a:endParaRPr lang="da-DK">
              <a:solidFill>
                <a:schemeClr val="bg1">
                  <a:lumMod val="85000"/>
                </a:schemeClr>
              </a:solidFill>
            </a:endParaRPr>
          </a:p>
        </p:txBody>
      </p:sp>
    </p:spTree>
    <p:extLst>
      <p:ext uri="{BB962C8B-B14F-4D97-AF65-F5344CB8AC3E}">
        <p14:creationId xmlns:p14="http://schemas.microsoft.com/office/powerpoint/2010/main" val="161851214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9EA2514-743A-050E-9D98-29FEFEC207E6}"/>
              </a:ext>
            </a:extLst>
          </p:cNvPr>
          <p:cNvSpPr>
            <a:spLocks noGrp="1"/>
          </p:cNvSpPr>
          <p:nvPr>
            <p:ph type="title"/>
          </p:nvPr>
        </p:nvSpPr>
        <p:spPr/>
        <p:txBody>
          <a:bodyPr/>
          <a:lstStyle/>
          <a:p>
            <a:r>
              <a:rPr lang="de-DE" dirty="0"/>
              <a:t>Welcome screen</a:t>
            </a:r>
          </a:p>
        </p:txBody>
      </p:sp>
      <p:sp>
        <p:nvSpPr>
          <p:cNvPr id="3" name="Tekstfelt 11">
            <a:extLst>
              <a:ext uri="{FF2B5EF4-FFF2-40B4-BE49-F238E27FC236}">
                <a16:creationId xmlns:a16="http://schemas.microsoft.com/office/drawing/2014/main" id="{DD2B13CA-2644-EC9C-36EE-14478CD35685}"/>
              </a:ext>
            </a:extLst>
          </p:cNvPr>
          <p:cNvSpPr txBox="1"/>
          <p:nvPr/>
        </p:nvSpPr>
        <p:spPr>
          <a:xfrm>
            <a:off x="4514850" y="1914525"/>
            <a:ext cx="7410450" cy="1200329"/>
          </a:xfrm>
          <a:prstGeom prst="rect">
            <a:avLst/>
          </a:prstGeom>
          <a:noFill/>
        </p:spPr>
        <p:txBody>
          <a:bodyPr wrap="square" rtlCol="0">
            <a:spAutoFit/>
          </a:bodyPr>
          <a:lstStyle/>
          <a:p>
            <a:r>
              <a:rPr lang="da-DK"/>
              <a:t>An </a:t>
            </a:r>
            <a:r>
              <a:rPr lang="da-DK" err="1"/>
              <a:t>Inventor</a:t>
            </a:r>
            <a:r>
              <a:rPr lang="da-DK"/>
              <a:t> </a:t>
            </a:r>
            <a:r>
              <a:rPr lang="da-DK" err="1"/>
              <a:t>project</a:t>
            </a:r>
            <a:r>
              <a:rPr lang="da-DK"/>
              <a:t> </a:t>
            </a:r>
            <a:r>
              <a:rPr lang="da-DK" err="1"/>
              <a:t>will</a:t>
            </a:r>
            <a:r>
              <a:rPr lang="da-DK"/>
              <a:t> </a:t>
            </a:r>
            <a:r>
              <a:rPr lang="da-DK" err="1"/>
              <a:t>typically</a:t>
            </a:r>
            <a:r>
              <a:rPr lang="da-DK"/>
              <a:t> </a:t>
            </a:r>
            <a:r>
              <a:rPr lang="da-DK" err="1"/>
              <a:t>consist</a:t>
            </a:r>
            <a:r>
              <a:rPr lang="da-DK"/>
              <a:t> of </a:t>
            </a:r>
            <a:r>
              <a:rPr lang="da-DK" err="1"/>
              <a:t>severel</a:t>
            </a:r>
            <a:r>
              <a:rPr lang="da-DK"/>
              <a:t> folders and files of </a:t>
            </a:r>
            <a:r>
              <a:rPr lang="da-DK" err="1"/>
              <a:t>different</a:t>
            </a:r>
            <a:r>
              <a:rPr lang="da-DK"/>
              <a:t> types. To </a:t>
            </a:r>
            <a:r>
              <a:rPr lang="da-DK" err="1"/>
              <a:t>avoid</a:t>
            </a:r>
            <a:r>
              <a:rPr lang="da-DK"/>
              <a:t> </a:t>
            </a:r>
            <a:r>
              <a:rPr lang="da-DK" err="1"/>
              <a:t>making</a:t>
            </a:r>
            <a:r>
              <a:rPr lang="da-DK"/>
              <a:t> a </a:t>
            </a:r>
            <a:r>
              <a:rPr lang="da-DK" err="1"/>
              <a:t>huge</a:t>
            </a:r>
            <a:r>
              <a:rPr lang="da-DK"/>
              <a:t> pool of files </a:t>
            </a:r>
            <a:r>
              <a:rPr lang="da-DK" err="1"/>
              <a:t>belonging</a:t>
            </a:r>
            <a:r>
              <a:rPr lang="da-DK"/>
              <a:t> to all </a:t>
            </a:r>
            <a:r>
              <a:rPr lang="da-DK" err="1"/>
              <a:t>different</a:t>
            </a:r>
            <a:r>
              <a:rPr lang="da-DK"/>
              <a:t> </a:t>
            </a:r>
            <a:r>
              <a:rPr lang="da-DK" err="1"/>
              <a:t>projects</a:t>
            </a:r>
            <a:r>
              <a:rPr lang="da-DK"/>
              <a:t>, it is </a:t>
            </a:r>
            <a:r>
              <a:rPr lang="da-DK" err="1"/>
              <a:t>recommended</a:t>
            </a:r>
            <a:r>
              <a:rPr lang="da-DK"/>
              <a:t> to </a:t>
            </a:r>
            <a:r>
              <a:rPr lang="da-DK" err="1"/>
              <a:t>create</a:t>
            </a:r>
            <a:r>
              <a:rPr lang="da-DK"/>
              <a:t> a </a:t>
            </a:r>
            <a:r>
              <a:rPr lang="da-DK" err="1"/>
              <a:t>project</a:t>
            </a:r>
            <a:r>
              <a:rPr lang="da-DK"/>
              <a:t> folder for </a:t>
            </a:r>
            <a:r>
              <a:rPr lang="da-DK" err="1"/>
              <a:t>each</a:t>
            </a:r>
            <a:r>
              <a:rPr lang="da-DK"/>
              <a:t> </a:t>
            </a:r>
            <a:r>
              <a:rPr lang="da-DK" err="1"/>
              <a:t>project</a:t>
            </a:r>
            <a:r>
              <a:rPr lang="da-DK"/>
              <a:t>.</a:t>
            </a:r>
          </a:p>
        </p:txBody>
      </p:sp>
      <p:sp>
        <p:nvSpPr>
          <p:cNvPr id="4" name="Tekstfelt 4">
            <a:extLst>
              <a:ext uri="{FF2B5EF4-FFF2-40B4-BE49-F238E27FC236}">
                <a16:creationId xmlns:a16="http://schemas.microsoft.com/office/drawing/2014/main" id="{E4BDC826-4174-3F89-93B0-D9BA6F7C16CD}"/>
              </a:ext>
            </a:extLst>
          </p:cNvPr>
          <p:cNvSpPr txBox="1"/>
          <p:nvPr/>
        </p:nvSpPr>
        <p:spPr>
          <a:xfrm>
            <a:off x="8076833" y="3338691"/>
            <a:ext cx="3740029" cy="923330"/>
          </a:xfrm>
          <a:prstGeom prst="rect">
            <a:avLst/>
          </a:prstGeom>
          <a:noFill/>
        </p:spPr>
        <p:txBody>
          <a:bodyPr wrap="square" rtlCol="0">
            <a:spAutoFit/>
          </a:bodyPr>
          <a:lstStyle/>
          <a:p>
            <a:r>
              <a:rPr lang="da-DK"/>
              <a:t>In the top </a:t>
            </a:r>
            <a:r>
              <a:rPr lang="da-DK" err="1"/>
              <a:t>window</a:t>
            </a:r>
            <a:r>
              <a:rPr lang="da-DK"/>
              <a:t>, the </a:t>
            </a:r>
            <a:r>
              <a:rPr lang="da-DK" err="1"/>
              <a:t>existing</a:t>
            </a:r>
            <a:r>
              <a:rPr lang="da-DK"/>
              <a:t> </a:t>
            </a:r>
            <a:r>
              <a:rPr lang="da-DK" err="1"/>
              <a:t>project</a:t>
            </a:r>
            <a:r>
              <a:rPr lang="da-DK"/>
              <a:t> folder and </a:t>
            </a:r>
            <a:r>
              <a:rPr lang="da-DK" err="1"/>
              <a:t>their</a:t>
            </a:r>
            <a:r>
              <a:rPr lang="da-DK"/>
              <a:t> locations </a:t>
            </a:r>
            <a:r>
              <a:rPr lang="da-DK" err="1"/>
              <a:t>are</a:t>
            </a:r>
            <a:r>
              <a:rPr lang="da-DK"/>
              <a:t> </a:t>
            </a:r>
            <a:r>
              <a:rPr lang="da-DK" err="1"/>
              <a:t>shown</a:t>
            </a:r>
            <a:endParaRPr lang="da-DK"/>
          </a:p>
        </p:txBody>
      </p:sp>
      <p:pic>
        <p:nvPicPr>
          <p:cNvPr id="5" name="Billede 5">
            <a:extLst>
              <a:ext uri="{FF2B5EF4-FFF2-40B4-BE49-F238E27FC236}">
                <a16:creationId xmlns:a16="http://schemas.microsoft.com/office/drawing/2014/main" id="{F11AF2AA-BEA3-3A84-1DED-C8CA080BD9F0}"/>
              </a:ext>
            </a:extLst>
          </p:cNvPr>
          <p:cNvPicPr>
            <a:picLocks noChangeAspect="1"/>
          </p:cNvPicPr>
          <p:nvPr/>
        </p:nvPicPr>
        <p:blipFill>
          <a:blip r:embed="rId2"/>
          <a:stretch>
            <a:fillRect/>
          </a:stretch>
        </p:blipFill>
        <p:spPr>
          <a:xfrm>
            <a:off x="4514850" y="3128905"/>
            <a:ext cx="3561983" cy="3607358"/>
          </a:xfrm>
          <a:prstGeom prst="rect">
            <a:avLst/>
          </a:prstGeom>
        </p:spPr>
      </p:pic>
      <p:cxnSp>
        <p:nvCxnSpPr>
          <p:cNvPr id="6" name="Lige pilforbindelse 14">
            <a:extLst>
              <a:ext uri="{FF2B5EF4-FFF2-40B4-BE49-F238E27FC236}">
                <a16:creationId xmlns:a16="http://schemas.microsoft.com/office/drawing/2014/main" id="{4BFE81E1-E543-CF2E-E8CE-A73A3D9DCA23}"/>
              </a:ext>
            </a:extLst>
          </p:cNvPr>
          <p:cNvCxnSpPr>
            <a:cxnSpLocks/>
          </p:cNvCxnSpPr>
          <p:nvPr/>
        </p:nvCxnSpPr>
        <p:spPr>
          <a:xfrm flipH="1" flipV="1">
            <a:off x="7606602" y="3607358"/>
            <a:ext cx="470231" cy="8038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7" name="Tekstfelt 18">
            <a:extLst>
              <a:ext uri="{FF2B5EF4-FFF2-40B4-BE49-F238E27FC236}">
                <a16:creationId xmlns:a16="http://schemas.microsoft.com/office/drawing/2014/main" id="{6DD1D855-CAA0-C99B-EDC2-A55004072C00}"/>
              </a:ext>
            </a:extLst>
          </p:cNvPr>
          <p:cNvSpPr txBox="1"/>
          <p:nvPr/>
        </p:nvSpPr>
        <p:spPr>
          <a:xfrm>
            <a:off x="8199455" y="4762919"/>
            <a:ext cx="3617407" cy="646331"/>
          </a:xfrm>
          <a:prstGeom prst="rect">
            <a:avLst/>
          </a:prstGeom>
          <a:noFill/>
        </p:spPr>
        <p:txBody>
          <a:bodyPr wrap="square" rtlCol="0">
            <a:spAutoFit/>
          </a:bodyPr>
          <a:lstStyle/>
          <a:p>
            <a:r>
              <a:rPr lang="da-DK" err="1"/>
              <a:t>Click</a:t>
            </a:r>
            <a:r>
              <a:rPr lang="da-DK"/>
              <a:t> ”</a:t>
            </a:r>
            <a:r>
              <a:rPr lang="da-DK">
                <a:solidFill>
                  <a:schemeClr val="accent3">
                    <a:lumMod val="75000"/>
                  </a:schemeClr>
                </a:solidFill>
              </a:rPr>
              <a:t>New</a:t>
            </a:r>
            <a:r>
              <a:rPr lang="da-DK"/>
              <a:t>” to </a:t>
            </a:r>
            <a:r>
              <a:rPr lang="da-DK" err="1"/>
              <a:t>create</a:t>
            </a:r>
            <a:r>
              <a:rPr lang="da-DK"/>
              <a:t> a new </a:t>
            </a:r>
            <a:r>
              <a:rPr lang="da-DK" err="1"/>
              <a:t>project</a:t>
            </a:r>
            <a:r>
              <a:rPr lang="da-DK"/>
              <a:t> folder</a:t>
            </a:r>
          </a:p>
        </p:txBody>
      </p:sp>
      <p:sp>
        <p:nvSpPr>
          <p:cNvPr id="8" name="Tekstfelt 21">
            <a:extLst>
              <a:ext uri="{FF2B5EF4-FFF2-40B4-BE49-F238E27FC236}">
                <a16:creationId xmlns:a16="http://schemas.microsoft.com/office/drawing/2014/main" id="{A8CCFCA3-9B5E-21BB-50BB-A508AEBEFAC2}"/>
              </a:ext>
            </a:extLst>
          </p:cNvPr>
          <p:cNvSpPr txBox="1"/>
          <p:nvPr/>
        </p:nvSpPr>
        <p:spPr>
          <a:xfrm>
            <a:off x="933450" y="1690688"/>
            <a:ext cx="2904364" cy="1166812"/>
          </a:xfrm>
          <a:prstGeom prst="rect">
            <a:avLst/>
          </a:prstGeom>
        </p:spPr>
        <p:txBody>
          <a:bodyPr vert="horz" lIns="91440" tIns="45720" rIns="91440" bIns="45720" rtlCol="0">
            <a:normAutofit/>
          </a:bodyPr>
          <a:lstStyle/>
          <a:p>
            <a:pPr marL="228600" indent="-228600">
              <a:lnSpc>
                <a:spcPct val="90000"/>
              </a:lnSpc>
              <a:spcBef>
                <a:spcPts val="1000"/>
              </a:spcBef>
              <a:buFont typeface="Arial" panose="020B0604020202020204" pitchFamily="34" charset="0"/>
              <a:buChar char="•"/>
            </a:pPr>
            <a:r>
              <a:rPr lang="da-DK" sz="2200"/>
              <a:t>Project folders</a:t>
            </a:r>
          </a:p>
          <a:p>
            <a:pPr marL="685800" lvl="2" indent="-228600">
              <a:lnSpc>
                <a:spcPct val="90000"/>
              </a:lnSpc>
              <a:spcBef>
                <a:spcPts val="1000"/>
              </a:spcBef>
              <a:buFont typeface="Arial" panose="020B0604020202020204" pitchFamily="34" charset="0"/>
              <a:buChar char="•"/>
            </a:pPr>
            <a:r>
              <a:rPr lang="da-DK" sz="1700" err="1"/>
              <a:t>Create</a:t>
            </a:r>
            <a:r>
              <a:rPr lang="da-DK" sz="1700"/>
              <a:t> new </a:t>
            </a:r>
            <a:r>
              <a:rPr lang="da-DK" sz="1700" err="1"/>
              <a:t>project</a:t>
            </a:r>
            <a:endParaRPr lang="da-DK" sz="1700"/>
          </a:p>
          <a:p>
            <a:pPr marL="685800" lvl="2" indent="-228600">
              <a:lnSpc>
                <a:spcPct val="90000"/>
              </a:lnSpc>
              <a:spcBef>
                <a:spcPts val="1000"/>
              </a:spcBef>
              <a:buFont typeface="Arial" panose="020B0604020202020204" pitchFamily="34" charset="0"/>
              <a:buChar char="•"/>
            </a:pPr>
            <a:r>
              <a:rPr lang="da-DK" sz="1700"/>
              <a:t>File location</a:t>
            </a:r>
          </a:p>
        </p:txBody>
      </p:sp>
      <p:sp>
        <p:nvSpPr>
          <p:cNvPr id="9" name="Tekstfelt 22">
            <a:extLst>
              <a:ext uri="{FF2B5EF4-FFF2-40B4-BE49-F238E27FC236}">
                <a16:creationId xmlns:a16="http://schemas.microsoft.com/office/drawing/2014/main" id="{AD18F9DC-5927-C6C6-07C0-ADE8D23769EC}"/>
              </a:ext>
            </a:extLst>
          </p:cNvPr>
          <p:cNvSpPr txBox="1"/>
          <p:nvPr/>
        </p:nvSpPr>
        <p:spPr>
          <a:xfrm>
            <a:off x="933450" y="2917127"/>
            <a:ext cx="2904364" cy="2083647"/>
          </a:xfrm>
          <a:prstGeom prst="rect">
            <a:avLst/>
          </a:prstGeom>
          <a:noFill/>
        </p:spPr>
        <p:txBody>
          <a:bodyPr wrap="square" rtlCol="0">
            <a:spAutoFit/>
          </a:bodyPr>
          <a:lstStyle/>
          <a:p>
            <a:pPr marL="228600" indent="-228600">
              <a:lnSpc>
                <a:spcPct val="90000"/>
              </a:lnSpc>
              <a:spcBef>
                <a:spcPts val="1000"/>
              </a:spcBef>
              <a:buFont typeface="Arial" panose="020B0604020202020204" pitchFamily="34" charset="0"/>
              <a:buChar char="•"/>
            </a:pPr>
            <a:r>
              <a:rPr lang="da-DK" sz="2200">
                <a:solidFill>
                  <a:schemeClr val="bg1">
                    <a:lumMod val="85000"/>
                  </a:schemeClr>
                </a:solidFill>
              </a:rPr>
              <a:t>Application </a:t>
            </a:r>
            <a:r>
              <a:rPr lang="da-DK" sz="2200" err="1">
                <a:solidFill>
                  <a:schemeClr val="bg1">
                    <a:lumMod val="85000"/>
                  </a:schemeClr>
                </a:solidFill>
              </a:rPr>
              <a:t>settings</a:t>
            </a:r>
            <a:endParaRPr lang="da-DK" sz="2200">
              <a:solidFill>
                <a:schemeClr val="bg1">
                  <a:lumMod val="85000"/>
                </a:schemeClr>
              </a:solidFill>
            </a:endParaRPr>
          </a:p>
          <a:p>
            <a:pPr marL="685800" lvl="1" indent="-228600">
              <a:lnSpc>
                <a:spcPct val="90000"/>
              </a:lnSpc>
              <a:spcBef>
                <a:spcPts val="1000"/>
              </a:spcBef>
              <a:buFont typeface="Arial" panose="020B0604020202020204" pitchFamily="34" charset="0"/>
              <a:buChar char="•"/>
            </a:pPr>
            <a:r>
              <a:rPr lang="da-DK" sz="1700">
                <a:solidFill>
                  <a:schemeClr val="bg1">
                    <a:lumMod val="85000"/>
                  </a:schemeClr>
                </a:solidFill>
              </a:rPr>
              <a:t>Units</a:t>
            </a:r>
          </a:p>
          <a:p>
            <a:pPr marL="685800" lvl="1" indent="-228600">
              <a:lnSpc>
                <a:spcPct val="90000"/>
              </a:lnSpc>
              <a:spcBef>
                <a:spcPts val="1000"/>
              </a:spcBef>
              <a:buFont typeface="Arial" panose="020B0604020202020204" pitchFamily="34" charset="0"/>
              <a:buChar char="•"/>
            </a:pPr>
            <a:r>
              <a:rPr lang="da-DK" sz="1700">
                <a:solidFill>
                  <a:schemeClr val="bg1">
                    <a:lumMod val="85000"/>
                  </a:schemeClr>
                </a:solidFill>
              </a:rPr>
              <a:t>ISO standard</a:t>
            </a:r>
          </a:p>
          <a:p>
            <a:pPr marL="685800" lvl="1" indent="-228600">
              <a:lnSpc>
                <a:spcPct val="90000"/>
              </a:lnSpc>
              <a:spcBef>
                <a:spcPts val="1000"/>
              </a:spcBef>
              <a:buFont typeface="Arial" panose="020B0604020202020204" pitchFamily="34" charset="0"/>
              <a:buChar char="•"/>
            </a:pPr>
            <a:endParaRPr lang="da-DK">
              <a:solidFill>
                <a:schemeClr val="bg1">
                  <a:lumMod val="85000"/>
                </a:schemeClr>
              </a:solidFill>
            </a:endParaRPr>
          </a:p>
          <a:p>
            <a:endParaRPr lang="da-DK">
              <a:solidFill>
                <a:schemeClr val="bg1">
                  <a:lumMod val="85000"/>
                </a:schemeClr>
              </a:solidFill>
            </a:endParaRPr>
          </a:p>
        </p:txBody>
      </p:sp>
      <p:sp>
        <p:nvSpPr>
          <p:cNvPr id="10" name="Tekstfelt 23">
            <a:extLst>
              <a:ext uri="{FF2B5EF4-FFF2-40B4-BE49-F238E27FC236}">
                <a16:creationId xmlns:a16="http://schemas.microsoft.com/office/drawing/2014/main" id="{86956395-A450-65A8-81E2-CF66029F1FBE}"/>
              </a:ext>
            </a:extLst>
          </p:cNvPr>
          <p:cNvSpPr txBox="1"/>
          <p:nvPr/>
        </p:nvSpPr>
        <p:spPr>
          <a:xfrm>
            <a:off x="933450" y="4524375"/>
            <a:ext cx="2904364" cy="2211888"/>
          </a:xfrm>
          <a:prstGeom prst="rect">
            <a:avLst/>
          </a:prstGeom>
          <a:noFill/>
        </p:spPr>
        <p:txBody>
          <a:bodyPr wrap="square" rtlCol="0">
            <a:spAutoFit/>
          </a:bodyPr>
          <a:lstStyle/>
          <a:p>
            <a:pPr marL="228600" indent="-228600">
              <a:lnSpc>
                <a:spcPct val="90000"/>
              </a:lnSpc>
              <a:spcBef>
                <a:spcPts val="1000"/>
              </a:spcBef>
              <a:buFont typeface="Arial" panose="020B0604020202020204" pitchFamily="34" charset="0"/>
              <a:buChar char="•"/>
            </a:pPr>
            <a:r>
              <a:rPr lang="da-DK" sz="2200" err="1">
                <a:solidFill>
                  <a:schemeClr val="bg1">
                    <a:lumMod val="85000"/>
                  </a:schemeClr>
                </a:solidFill>
              </a:rPr>
              <a:t>Create</a:t>
            </a:r>
            <a:r>
              <a:rPr lang="da-DK" sz="2200">
                <a:solidFill>
                  <a:schemeClr val="bg1">
                    <a:lumMod val="85000"/>
                  </a:schemeClr>
                </a:solidFill>
              </a:rPr>
              <a:t> file</a:t>
            </a:r>
          </a:p>
          <a:p>
            <a:pPr marL="685800" lvl="1" indent="-228600">
              <a:lnSpc>
                <a:spcPct val="90000"/>
              </a:lnSpc>
              <a:spcBef>
                <a:spcPts val="1000"/>
              </a:spcBef>
              <a:buFont typeface="Arial" panose="020B0604020202020204" pitchFamily="34" charset="0"/>
              <a:buChar char="•"/>
            </a:pPr>
            <a:r>
              <a:rPr lang="da-DK" sz="1700">
                <a:solidFill>
                  <a:schemeClr val="bg1">
                    <a:lumMod val="85000"/>
                  </a:schemeClr>
                </a:solidFill>
              </a:rPr>
              <a:t>Part</a:t>
            </a:r>
          </a:p>
          <a:p>
            <a:pPr marL="685800" lvl="1" indent="-228600">
              <a:lnSpc>
                <a:spcPct val="90000"/>
              </a:lnSpc>
              <a:spcBef>
                <a:spcPts val="1000"/>
              </a:spcBef>
              <a:buFont typeface="Arial" panose="020B0604020202020204" pitchFamily="34" charset="0"/>
              <a:buChar char="•"/>
            </a:pPr>
            <a:r>
              <a:rPr lang="da-DK" sz="1700">
                <a:solidFill>
                  <a:schemeClr val="bg1">
                    <a:lumMod val="85000"/>
                  </a:schemeClr>
                </a:solidFill>
              </a:rPr>
              <a:t>Assembly</a:t>
            </a:r>
          </a:p>
          <a:p>
            <a:pPr marL="685800" lvl="1" indent="-228600">
              <a:lnSpc>
                <a:spcPct val="90000"/>
              </a:lnSpc>
              <a:spcBef>
                <a:spcPts val="1000"/>
              </a:spcBef>
              <a:buFont typeface="Arial" panose="020B0604020202020204" pitchFamily="34" charset="0"/>
              <a:buChar char="•"/>
            </a:pPr>
            <a:r>
              <a:rPr lang="da-DK" sz="1700" err="1">
                <a:solidFill>
                  <a:schemeClr val="bg1">
                    <a:lumMod val="85000"/>
                  </a:schemeClr>
                </a:solidFill>
              </a:rPr>
              <a:t>Drawing</a:t>
            </a:r>
            <a:endParaRPr lang="da-DK" sz="1700">
              <a:solidFill>
                <a:schemeClr val="bg1">
                  <a:lumMod val="85000"/>
                </a:schemeClr>
              </a:solidFill>
            </a:endParaRPr>
          </a:p>
          <a:p>
            <a:pPr marL="685800" lvl="1" indent="-228600">
              <a:lnSpc>
                <a:spcPct val="90000"/>
              </a:lnSpc>
              <a:spcBef>
                <a:spcPts val="1000"/>
              </a:spcBef>
              <a:buFont typeface="Arial" panose="020B0604020202020204" pitchFamily="34" charset="0"/>
              <a:buChar char="•"/>
            </a:pPr>
            <a:r>
              <a:rPr lang="da-DK" sz="1700">
                <a:solidFill>
                  <a:schemeClr val="bg1">
                    <a:lumMod val="85000"/>
                  </a:schemeClr>
                </a:solidFill>
              </a:rPr>
              <a:t>Presentation</a:t>
            </a:r>
          </a:p>
          <a:p>
            <a:endParaRPr lang="da-DK">
              <a:solidFill>
                <a:schemeClr val="bg1">
                  <a:lumMod val="85000"/>
                </a:schemeClr>
              </a:solidFill>
            </a:endParaRPr>
          </a:p>
        </p:txBody>
      </p:sp>
    </p:spTree>
    <p:extLst>
      <p:ext uri="{BB962C8B-B14F-4D97-AF65-F5344CB8AC3E}">
        <p14:creationId xmlns:p14="http://schemas.microsoft.com/office/powerpoint/2010/main" val="404215834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4281DA-CD81-DDB4-B9D7-E5B42FCA8B7A}"/>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861E2232-6E1D-F067-1FD4-F24A81E03A08}"/>
              </a:ext>
            </a:extLst>
          </p:cNvPr>
          <p:cNvSpPr>
            <a:spLocks noGrp="1"/>
          </p:cNvSpPr>
          <p:nvPr>
            <p:ph type="title"/>
          </p:nvPr>
        </p:nvSpPr>
        <p:spPr/>
        <p:txBody>
          <a:bodyPr/>
          <a:lstStyle/>
          <a:p>
            <a:r>
              <a:rPr lang="de-DE" dirty="0"/>
              <a:t>Welcome screen</a:t>
            </a:r>
          </a:p>
        </p:txBody>
      </p:sp>
      <p:sp>
        <p:nvSpPr>
          <p:cNvPr id="3" name="Tekstfelt 11">
            <a:extLst>
              <a:ext uri="{FF2B5EF4-FFF2-40B4-BE49-F238E27FC236}">
                <a16:creationId xmlns:a16="http://schemas.microsoft.com/office/drawing/2014/main" id="{9F631B79-F5B2-CF5F-D33A-FEB2A648393A}"/>
              </a:ext>
            </a:extLst>
          </p:cNvPr>
          <p:cNvSpPr txBox="1"/>
          <p:nvPr/>
        </p:nvSpPr>
        <p:spPr>
          <a:xfrm>
            <a:off x="4514850" y="1914525"/>
            <a:ext cx="7410450" cy="1200329"/>
          </a:xfrm>
          <a:prstGeom prst="rect">
            <a:avLst/>
          </a:prstGeom>
          <a:noFill/>
        </p:spPr>
        <p:txBody>
          <a:bodyPr wrap="square" rtlCol="0">
            <a:spAutoFit/>
          </a:bodyPr>
          <a:lstStyle/>
          <a:p>
            <a:r>
              <a:rPr lang="da-DK"/>
              <a:t>An </a:t>
            </a:r>
            <a:r>
              <a:rPr lang="da-DK" err="1"/>
              <a:t>Inventor</a:t>
            </a:r>
            <a:r>
              <a:rPr lang="da-DK"/>
              <a:t> </a:t>
            </a:r>
            <a:r>
              <a:rPr lang="da-DK" err="1"/>
              <a:t>project</a:t>
            </a:r>
            <a:r>
              <a:rPr lang="da-DK"/>
              <a:t> </a:t>
            </a:r>
            <a:r>
              <a:rPr lang="da-DK" err="1"/>
              <a:t>will</a:t>
            </a:r>
            <a:r>
              <a:rPr lang="da-DK"/>
              <a:t> </a:t>
            </a:r>
            <a:r>
              <a:rPr lang="da-DK" err="1"/>
              <a:t>typically</a:t>
            </a:r>
            <a:r>
              <a:rPr lang="da-DK"/>
              <a:t> </a:t>
            </a:r>
            <a:r>
              <a:rPr lang="da-DK" err="1"/>
              <a:t>consist</a:t>
            </a:r>
            <a:r>
              <a:rPr lang="da-DK"/>
              <a:t> of </a:t>
            </a:r>
            <a:r>
              <a:rPr lang="da-DK" err="1"/>
              <a:t>severel</a:t>
            </a:r>
            <a:r>
              <a:rPr lang="da-DK"/>
              <a:t> folders and files of </a:t>
            </a:r>
            <a:r>
              <a:rPr lang="da-DK" err="1"/>
              <a:t>different</a:t>
            </a:r>
            <a:r>
              <a:rPr lang="da-DK"/>
              <a:t> types. To </a:t>
            </a:r>
            <a:r>
              <a:rPr lang="da-DK" err="1"/>
              <a:t>avoid</a:t>
            </a:r>
            <a:r>
              <a:rPr lang="da-DK"/>
              <a:t> </a:t>
            </a:r>
            <a:r>
              <a:rPr lang="da-DK" err="1"/>
              <a:t>making</a:t>
            </a:r>
            <a:r>
              <a:rPr lang="da-DK"/>
              <a:t> a </a:t>
            </a:r>
            <a:r>
              <a:rPr lang="da-DK" err="1"/>
              <a:t>huge</a:t>
            </a:r>
            <a:r>
              <a:rPr lang="da-DK"/>
              <a:t> pool of files </a:t>
            </a:r>
            <a:r>
              <a:rPr lang="da-DK" err="1"/>
              <a:t>belonging</a:t>
            </a:r>
            <a:r>
              <a:rPr lang="da-DK"/>
              <a:t> to all </a:t>
            </a:r>
            <a:r>
              <a:rPr lang="da-DK" err="1"/>
              <a:t>different</a:t>
            </a:r>
            <a:r>
              <a:rPr lang="da-DK"/>
              <a:t> </a:t>
            </a:r>
            <a:r>
              <a:rPr lang="da-DK" err="1"/>
              <a:t>projects</a:t>
            </a:r>
            <a:r>
              <a:rPr lang="da-DK"/>
              <a:t>, it is </a:t>
            </a:r>
            <a:r>
              <a:rPr lang="da-DK" err="1"/>
              <a:t>recommended</a:t>
            </a:r>
            <a:r>
              <a:rPr lang="da-DK"/>
              <a:t> to </a:t>
            </a:r>
            <a:r>
              <a:rPr lang="da-DK" err="1"/>
              <a:t>create</a:t>
            </a:r>
            <a:r>
              <a:rPr lang="da-DK"/>
              <a:t> a </a:t>
            </a:r>
            <a:r>
              <a:rPr lang="da-DK" err="1"/>
              <a:t>project</a:t>
            </a:r>
            <a:r>
              <a:rPr lang="da-DK"/>
              <a:t> folder for </a:t>
            </a:r>
            <a:r>
              <a:rPr lang="da-DK" err="1"/>
              <a:t>each</a:t>
            </a:r>
            <a:r>
              <a:rPr lang="da-DK"/>
              <a:t> </a:t>
            </a:r>
            <a:r>
              <a:rPr lang="da-DK" err="1"/>
              <a:t>project</a:t>
            </a:r>
            <a:r>
              <a:rPr lang="da-DK"/>
              <a:t>.</a:t>
            </a:r>
          </a:p>
        </p:txBody>
      </p:sp>
      <p:sp>
        <p:nvSpPr>
          <p:cNvPr id="6" name="Tekstfelt 18">
            <a:extLst>
              <a:ext uri="{FF2B5EF4-FFF2-40B4-BE49-F238E27FC236}">
                <a16:creationId xmlns:a16="http://schemas.microsoft.com/office/drawing/2014/main" id="{F8A62A47-0F10-6E83-D98E-EF48429AAECC}"/>
              </a:ext>
            </a:extLst>
          </p:cNvPr>
          <p:cNvSpPr txBox="1"/>
          <p:nvPr/>
        </p:nvSpPr>
        <p:spPr>
          <a:xfrm>
            <a:off x="933450" y="1690688"/>
            <a:ext cx="2904364" cy="1166812"/>
          </a:xfrm>
          <a:prstGeom prst="rect">
            <a:avLst/>
          </a:prstGeom>
        </p:spPr>
        <p:txBody>
          <a:bodyPr vert="horz" lIns="91440" tIns="45720" rIns="91440" bIns="45720" rtlCol="0">
            <a:normAutofit/>
          </a:bodyPr>
          <a:lstStyle/>
          <a:p>
            <a:pPr marL="228600" indent="-228600">
              <a:lnSpc>
                <a:spcPct val="90000"/>
              </a:lnSpc>
              <a:spcBef>
                <a:spcPts val="1000"/>
              </a:spcBef>
              <a:buFont typeface="Arial" panose="020B0604020202020204" pitchFamily="34" charset="0"/>
              <a:buChar char="•"/>
            </a:pPr>
            <a:r>
              <a:rPr lang="da-DK" sz="2200" dirty="0"/>
              <a:t>Project folders</a:t>
            </a:r>
          </a:p>
          <a:p>
            <a:pPr marL="685800" lvl="2" indent="-228600">
              <a:lnSpc>
                <a:spcPct val="90000"/>
              </a:lnSpc>
              <a:spcBef>
                <a:spcPts val="1000"/>
              </a:spcBef>
              <a:buFont typeface="Arial" panose="020B0604020202020204" pitchFamily="34" charset="0"/>
              <a:buChar char="•"/>
            </a:pPr>
            <a:r>
              <a:rPr lang="da-DK" sz="1700" dirty="0"/>
              <a:t>Create new project</a:t>
            </a:r>
          </a:p>
          <a:p>
            <a:pPr marL="685800" lvl="2" indent="-228600">
              <a:lnSpc>
                <a:spcPct val="90000"/>
              </a:lnSpc>
              <a:spcBef>
                <a:spcPts val="1000"/>
              </a:spcBef>
              <a:buFont typeface="Arial" panose="020B0604020202020204" pitchFamily="34" charset="0"/>
              <a:buChar char="•"/>
            </a:pPr>
            <a:r>
              <a:rPr lang="da-DK" sz="1700" dirty="0"/>
              <a:t>File location</a:t>
            </a:r>
          </a:p>
        </p:txBody>
      </p:sp>
      <p:sp>
        <p:nvSpPr>
          <p:cNvPr id="7" name="Tekstfelt 19">
            <a:extLst>
              <a:ext uri="{FF2B5EF4-FFF2-40B4-BE49-F238E27FC236}">
                <a16:creationId xmlns:a16="http://schemas.microsoft.com/office/drawing/2014/main" id="{FC74A039-DDA8-0A1A-58B9-D9AF5EB4174D}"/>
              </a:ext>
            </a:extLst>
          </p:cNvPr>
          <p:cNvSpPr txBox="1"/>
          <p:nvPr/>
        </p:nvSpPr>
        <p:spPr>
          <a:xfrm>
            <a:off x="933450" y="2917127"/>
            <a:ext cx="2904364" cy="2083647"/>
          </a:xfrm>
          <a:prstGeom prst="rect">
            <a:avLst/>
          </a:prstGeom>
          <a:noFill/>
        </p:spPr>
        <p:txBody>
          <a:bodyPr wrap="square" rtlCol="0">
            <a:spAutoFit/>
          </a:bodyPr>
          <a:lstStyle/>
          <a:p>
            <a:pPr marL="228600" indent="-228600">
              <a:lnSpc>
                <a:spcPct val="90000"/>
              </a:lnSpc>
              <a:spcBef>
                <a:spcPts val="1000"/>
              </a:spcBef>
              <a:buFont typeface="Arial" panose="020B0604020202020204" pitchFamily="34" charset="0"/>
              <a:buChar char="•"/>
            </a:pPr>
            <a:r>
              <a:rPr lang="da-DK" sz="2200" dirty="0">
                <a:solidFill>
                  <a:schemeClr val="bg1">
                    <a:lumMod val="85000"/>
                  </a:schemeClr>
                </a:solidFill>
              </a:rPr>
              <a:t>Application settings</a:t>
            </a:r>
          </a:p>
          <a:p>
            <a:pPr marL="685800" lvl="1" indent="-228600">
              <a:lnSpc>
                <a:spcPct val="90000"/>
              </a:lnSpc>
              <a:spcBef>
                <a:spcPts val="1000"/>
              </a:spcBef>
              <a:buFont typeface="Arial" panose="020B0604020202020204" pitchFamily="34" charset="0"/>
              <a:buChar char="•"/>
            </a:pPr>
            <a:r>
              <a:rPr lang="da-DK" sz="1700" dirty="0">
                <a:solidFill>
                  <a:schemeClr val="bg1">
                    <a:lumMod val="85000"/>
                  </a:schemeClr>
                </a:solidFill>
              </a:rPr>
              <a:t>Units</a:t>
            </a:r>
          </a:p>
          <a:p>
            <a:pPr marL="685800" lvl="1" indent="-228600">
              <a:lnSpc>
                <a:spcPct val="90000"/>
              </a:lnSpc>
              <a:spcBef>
                <a:spcPts val="1000"/>
              </a:spcBef>
              <a:buFont typeface="Arial" panose="020B0604020202020204" pitchFamily="34" charset="0"/>
              <a:buChar char="•"/>
            </a:pPr>
            <a:r>
              <a:rPr lang="da-DK" sz="1700" dirty="0">
                <a:solidFill>
                  <a:schemeClr val="bg1">
                    <a:lumMod val="85000"/>
                  </a:schemeClr>
                </a:solidFill>
              </a:rPr>
              <a:t>ISO standard</a:t>
            </a:r>
          </a:p>
          <a:p>
            <a:pPr marL="685800" lvl="1" indent="-228600">
              <a:lnSpc>
                <a:spcPct val="90000"/>
              </a:lnSpc>
              <a:spcBef>
                <a:spcPts val="1000"/>
              </a:spcBef>
              <a:buFont typeface="Arial" panose="020B0604020202020204" pitchFamily="34" charset="0"/>
              <a:buChar char="•"/>
            </a:pPr>
            <a:endParaRPr lang="da-DK" dirty="0">
              <a:solidFill>
                <a:schemeClr val="bg1">
                  <a:lumMod val="85000"/>
                </a:schemeClr>
              </a:solidFill>
            </a:endParaRPr>
          </a:p>
          <a:p>
            <a:endParaRPr lang="da-DK" dirty="0">
              <a:solidFill>
                <a:schemeClr val="bg1">
                  <a:lumMod val="85000"/>
                </a:schemeClr>
              </a:solidFill>
            </a:endParaRPr>
          </a:p>
        </p:txBody>
      </p:sp>
      <p:sp>
        <p:nvSpPr>
          <p:cNvPr id="8" name="Tekstfelt 20">
            <a:extLst>
              <a:ext uri="{FF2B5EF4-FFF2-40B4-BE49-F238E27FC236}">
                <a16:creationId xmlns:a16="http://schemas.microsoft.com/office/drawing/2014/main" id="{5472AA24-7C3A-B4AB-2A11-99E0486C043E}"/>
              </a:ext>
            </a:extLst>
          </p:cNvPr>
          <p:cNvSpPr txBox="1"/>
          <p:nvPr/>
        </p:nvSpPr>
        <p:spPr>
          <a:xfrm>
            <a:off x="933450" y="4524375"/>
            <a:ext cx="2904364" cy="2211888"/>
          </a:xfrm>
          <a:prstGeom prst="rect">
            <a:avLst/>
          </a:prstGeom>
          <a:noFill/>
        </p:spPr>
        <p:txBody>
          <a:bodyPr wrap="square" rtlCol="0">
            <a:spAutoFit/>
          </a:bodyPr>
          <a:lstStyle/>
          <a:p>
            <a:pPr marL="228600" indent="-228600">
              <a:lnSpc>
                <a:spcPct val="90000"/>
              </a:lnSpc>
              <a:spcBef>
                <a:spcPts val="1000"/>
              </a:spcBef>
              <a:buFont typeface="Arial" panose="020B0604020202020204" pitchFamily="34" charset="0"/>
              <a:buChar char="•"/>
            </a:pPr>
            <a:r>
              <a:rPr lang="da-DK" sz="2200" err="1">
                <a:solidFill>
                  <a:schemeClr val="bg1">
                    <a:lumMod val="85000"/>
                  </a:schemeClr>
                </a:solidFill>
              </a:rPr>
              <a:t>Create</a:t>
            </a:r>
            <a:r>
              <a:rPr lang="da-DK" sz="2200">
                <a:solidFill>
                  <a:schemeClr val="bg1">
                    <a:lumMod val="85000"/>
                  </a:schemeClr>
                </a:solidFill>
              </a:rPr>
              <a:t> file</a:t>
            </a:r>
          </a:p>
          <a:p>
            <a:pPr marL="685800" lvl="1" indent="-228600">
              <a:lnSpc>
                <a:spcPct val="90000"/>
              </a:lnSpc>
              <a:spcBef>
                <a:spcPts val="1000"/>
              </a:spcBef>
              <a:buFont typeface="Arial" panose="020B0604020202020204" pitchFamily="34" charset="0"/>
              <a:buChar char="•"/>
            </a:pPr>
            <a:r>
              <a:rPr lang="da-DK" sz="1700">
                <a:solidFill>
                  <a:schemeClr val="bg1">
                    <a:lumMod val="85000"/>
                  </a:schemeClr>
                </a:solidFill>
              </a:rPr>
              <a:t>Part</a:t>
            </a:r>
          </a:p>
          <a:p>
            <a:pPr marL="685800" lvl="1" indent="-228600">
              <a:lnSpc>
                <a:spcPct val="90000"/>
              </a:lnSpc>
              <a:spcBef>
                <a:spcPts val="1000"/>
              </a:spcBef>
              <a:buFont typeface="Arial" panose="020B0604020202020204" pitchFamily="34" charset="0"/>
              <a:buChar char="•"/>
            </a:pPr>
            <a:r>
              <a:rPr lang="da-DK" sz="1700">
                <a:solidFill>
                  <a:schemeClr val="bg1">
                    <a:lumMod val="85000"/>
                  </a:schemeClr>
                </a:solidFill>
              </a:rPr>
              <a:t>Assembly</a:t>
            </a:r>
          </a:p>
          <a:p>
            <a:pPr marL="685800" lvl="1" indent="-228600">
              <a:lnSpc>
                <a:spcPct val="90000"/>
              </a:lnSpc>
              <a:spcBef>
                <a:spcPts val="1000"/>
              </a:spcBef>
              <a:buFont typeface="Arial" panose="020B0604020202020204" pitchFamily="34" charset="0"/>
              <a:buChar char="•"/>
            </a:pPr>
            <a:r>
              <a:rPr lang="da-DK" sz="1700" err="1">
                <a:solidFill>
                  <a:schemeClr val="bg1">
                    <a:lumMod val="85000"/>
                  </a:schemeClr>
                </a:solidFill>
              </a:rPr>
              <a:t>Drawing</a:t>
            </a:r>
            <a:endParaRPr lang="da-DK" sz="1700">
              <a:solidFill>
                <a:schemeClr val="bg1">
                  <a:lumMod val="85000"/>
                </a:schemeClr>
              </a:solidFill>
            </a:endParaRPr>
          </a:p>
          <a:p>
            <a:pPr marL="685800" lvl="1" indent="-228600">
              <a:lnSpc>
                <a:spcPct val="90000"/>
              </a:lnSpc>
              <a:spcBef>
                <a:spcPts val="1000"/>
              </a:spcBef>
              <a:buFont typeface="Arial" panose="020B0604020202020204" pitchFamily="34" charset="0"/>
              <a:buChar char="•"/>
            </a:pPr>
            <a:r>
              <a:rPr lang="da-DK" sz="1700">
                <a:solidFill>
                  <a:schemeClr val="bg1">
                    <a:lumMod val="85000"/>
                  </a:schemeClr>
                </a:solidFill>
              </a:rPr>
              <a:t>Presentation</a:t>
            </a:r>
          </a:p>
          <a:p>
            <a:endParaRPr lang="da-DK">
              <a:solidFill>
                <a:schemeClr val="bg1">
                  <a:lumMod val="85000"/>
                </a:schemeClr>
              </a:solidFill>
            </a:endParaRPr>
          </a:p>
        </p:txBody>
      </p:sp>
      <p:sp>
        <p:nvSpPr>
          <p:cNvPr id="13" name="Tekstfelt 4">
            <a:extLst>
              <a:ext uri="{FF2B5EF4-FFF2-40B4-BE49-F238E27FC236}">
                <a16:creationId xmlns:a16="http://schemas.microsoft.com/office/drawing/2014/main" id="{F2C738CC-2CF0-A546-A93D-9730BD4A81AF}"/>
              </a:ext>
            </a:extLst>
          </p:cNvPr>
          <p:cNvSpPr txBox="1"/>
          <p:nvPr/>
        </p:nvSpPr>
        <p:spPr>
          <a:xfrm>
            <a:off x="8076833" y="3117507"/>
            <a:ext cx="3740029" cy="923330"/>
          </a:xfrm>
          <a:prstGeom prst="rect">
            <a:avLst/>
          </a:prstGeom>
          <a:noFill/>
        </p:spPr>
        <p:txBody>
          <a:bodyPr wrap="square" rtlCol="0">
            <a:spAutoFit/>
          </a:bodyPr>
          <a:lstStyle/>
          <a:p>
            <a:r>
              <a:rPr lang="da-DK"/>
              <a:t>In the top </a:t>
            </a:r>
            <a:r>
              <a:rPr lang="da-DK" err="1"/>
              <a:t>window</a:t>
            </a:r>
            <a:r>
              <a:rPr lang="da-DK"/>
              <a:t>, the </a:t>
            </a:r>
            <a:r>
              <a:rPr lang="da-DK" err="1"/>
              <a:t>existing</a:t>
            </a:r>
            <a:r>
              <a:rPr lang="da-DK"/>
              <a:t> </a:t>
            </a:r>
            <a:r>
              <a:rPr lang="da-DK" err="1"/>
              <a:t>project</a:t>
            </a:r>
            <a:r>
              <a:rPr lang="da-DK"/>
              <a:t> folder and </a:t>
            </a:r>
            <a:r>
              <a:rPr lang="da-DK" err="1"/>
              <a:t>their</a:t>
            </a:r>
            <a:r>
              <a:rPr lang="da-DK"/>
              <a:t> locations </a:t>
            </a:r>
            <a:r>
              <a:rPr lang="da-DK" err="1"/>
              <a:t>are</a:t>
            </a:r>
            <a:r>
              <a:rPr lang="da-DK"/>
              <a:t> </a:t>
            </a:r>
            <a:r>
              <a:rPr lang="da-DK" err="1"/>
              <a:t>shown</a:t>
            </a:r>
            <a:endParaRPr lang="da-DK"/>
          </a:p>
        </p:txBody>
      </p:sp>
      <p:pic>
        <p:nvPicPr>
          <p:cNvPr id="14" name="Billede 5">
            <a:extLst>
              <a:ext uri="{FF2B5EF4-FFF2-40B4-BE49-F238E27FC236}">
                <a16:creationId xmlns:a16="http://schemas.microsoft.com/office/drawing/2014/main" id="{336E28D5-F400-597E-5FC3-F3FEDB05AF3B}"/>
              </a:ext>
            </a:extLst>
          </p:cNvPr>
          <p:cNvPicPr>
            <a:picLocks noChangeAspect="1"/>
          </p:cNvPicPr>
          <p:nvPr/>
        </p:nvPicPr>
        <p:blipFill>
          <a:blip r:embed="rId2"/>
          <a:stretch>
            <a:fillRect/>
          </a:stretch>
        </p:blipFill>
        <p:spPr>
          <a:xfrm>
            <a:off x="4514850" y="3131558"/>
            <a:ext cx="3561983" cy="3607358"/>
          </a:xfrm>
          <a:prstGeom prst="rect">
            <a:avLst/>
          </a:prstGeom>
        </p:spPr>
      </p:pic>
      <p:cxnSp>
        <p:nvCxnSpPr>
          <p:cNvPr id="15" name="Lige pilforbindelse 14">
            <a:extLst>
              <a:ext uri="{FF2B5EF4-FFF2-40B4-BE49-F238E27FC236}">
                <a16:creationId xmlns:a16="http://schemas.microsoft.com/office/drawing/2014/main" id="{7BA9B67A-F009-C4A2-8F89-3206C73E702C}"/>
              </a:ext>
            </a:extLst>
          </p:cNvPr>
          <p:cNvCxnSpPr>
            <a:cxnSpLocks/>
          </p:cNvCxnSpPr>
          <p:nvPr/>
        </p:nvCxnSpPr>
        <p:spPr>
          <a:xfrm flipH="1">
            <a:off x="7606602" y="3431653"/>
            <a:ext cx="613473" cy="17835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6" name="Tekstfelt 18">
            <a:extLst>
              <a:ext uri="{FF2B5EF4-FFF2-40B4-BE49-F238E27FC236}">
                <a16:creationId xmlns:a16="http://schemas.microsoft.com/office/drawing/2014/main" id="{689B667B-118B-4D18-F017-74A0438908B0}"/>
              </a:ext>
            </a:extLst>
          </p:cNvPr>
          <p:cNvSpPr txBox="1"/>
          <p:nvPr/>
        </p:nvSpPr>
        <p:spPr>
          <a:xfrm>
            <a:off x="8076833" y="4237807"/>
            <a:ext cx="3617407" cy="646331"/>
          </a:xfrm>
          <a:prstGeom prst="rect">
            <a:avLst/>
          </a:prstGeom>
          <a:noFill/>
        </p:spPr>
        <p:txBody>
          <a:bodyPr wrap="square" rtlCol="0">
            <a:spAutoFit/>
          </a:bodyPr>
          <a:lstStyle/>
          <a:p>
            <a:r>
              <a:rPr lang="da-DK" err="1"/>
              <a:t>Click</a:t>
            </a:r>
            <a:r>
              <a:rPr lang="da-DK"/>
              <a:t> ”</a:t>
            </a:r>
            <a:r>
              <a:rPr lang="da-DK">
                <a:solidFill>
                  <a:schemeClr val="accent3">
                    <a:lumMod val="75000"/>
                  </a:schemeClr>
                </a:solidFill>
              </a:rPr>
              <a:t>New</a:t>
            </a:r>
            <a:r>
              <a:rPr lang="da-DK"/>
              <a:t>” to </a:t>
            </a:r>
            <a:r>
              <a:rPr lang="da-DK" err="1"/>
              <a:t>create</a:t>
            </a:r>
            <a:r>
              <a:rPr lang="da-DK"/>
              <a:t> a new </a:t>
            </a:r>
            <a:r>
              <a:rPr lang="da-DK" err="1"/>
              <a:t>project</a:t>
            </a:r>
            <a:r>
              <a:rPr lang="da-DK"/>
              <a:t> folder</a:t>
            </a:r>
          </a:p>
        </p:txBody>
      </p:sp>
      <p:sp>
        <p:nvSpPr>
          <p:cNvPr id="17" name="Tekstfelt 1">
            <a:extLst>
              <a:ext uri="{FF2B5EF4-FFF2-40B4-BE49-F238E27FC236}">
                <a16:creationId xmlns:a16="http://schemas.microsoft.com/office/drawing/2014/main" id="{4AF693E0-55B6-B9DA-AE8E-BF19DF6060DB}"/>
              </a:ext>
            </a:extLst>
          </p:cNvPr>
          <p:cNvSpPr txBox="1"/>
          <p:nvPr/>
        </p:nvSpPr>
        <p:spPr>
          <a:xfrm>
            <a:off x="8076833" y="5081108"/>
            <a:ext cx="3705225" cy="1754326"/>
          </a:xfrm>
          <a:prstGeom prst="rect">
            <a:avLst/>
          </a:prstGeom>
          <a:noFill/>
        </p:spPr>
        <p:txBody>
          <a:bodyPr wrap="square" rtlCol="0">
            <a:spAutoFit/>
          </a:bodyPr>
          <a:lstStyle/>
          <a:p>
            <a:r>
              <a:rPr lang="da-DK" err="1"/>
              <a:t>Vault</a:t>
            </a:r>
            <a:r>
              <a:rPr lang="da-DK"/>
              <a:t> folder is a cloud </a:t>
            </a:r>
            <a:r>
              <a:rPr lang="da-DK" err="1"/>
              <a:t>project</a:t>
            </a:r>
            <a:r>
              <a:rPr lang="da-DK"/>
              <a:t> for </a:t>
            </a:r>
            <a:r>
              <a:rPr lang="da-DK" err="1"/>
              <a:t>collaboration</a:t>
            </a:r>
            <a:r>
              <a:rPr lang="da-DK"/>
              <a:t> </a:t>
            </a:r>
            <a:r>
              <a:rPr lang="da-DK" err="1"/>
              <a:t>between</a:t>
            </a:r>
            <a:r>
              <a:rPr lang="da-DK"/>
              <a:t> multiple user.</a:t>
            </a:r>
            <a:br>
              <a:rPr lang="da-DK"/>
            </a:br>
            <a:r>
              <a:rPr lang="da-DK"/>
              <a:t>Single user is, like the </a:t>
            </a:r>
            <a:r>
              <a:rPr lang="da-DK" err="1"/>
              <a:t>name</a:t>
            </a:r>
            <a:r>
              <a:rPr lang="da-DK"/>
              <a:t> </a:t>
            </a:r>
            <a:r>
              <a:rPr lang="da-DK" err="1"/>
              <a:t>elaborates</a:t>
            </a:r>
            <a:r>
              <a:rPr lang="da-DK"/>
              <a:t> </a:t>
            </a:r>
            <a:r>
              <a:rPr lang="da-DK" err="1"/>
              <a:t>very</a:t>
            </a:r>
            <a:r>
              <a:rPr lang="da-DK"/>
              <a:t> </a:t>
            </a:r>
            <a:r>
              <a:rPr lang="da-DK" err="1"/>
              <a:t>well</a:t>
            </a:r>
            <a:r>
              <a:rPr lang="da-DK"/>
              <a:t>, for a single user to </a:t>
            </a:r>
            <a:r>
              <a:rPr lang="da-DK" err="1"/>
              <a:t>work</a:t>
            </a:r>
            <a:r>
              <a:rPr lang="da-DK"/>
              <a:t> on.</a:t>
            </a:r>
          </a:p>
        </p:txBody>
      </p:sp>
      <p:cxnSp>
        <p:nvCxnSpPr>
          <p:cNvPr id="18" name="Lige pilforbindelse 7">
            <a:extLst>
              <a:ext uri="{FF2B5EF4-FFF2-40B4-BE49-F238E27FC236}">
                <a16:creationId xmlns:a16="http://schemas.microsoft.com/office/drawing/2014/main" id="{5EC280F6-05C4-5DC7-A559-0EE59EEF90C6}"/>
              </a:ext>
            </a:extLst>
          </p:cNvPr>
          <p:cNvCxnSpPr>
            <a:cxnSpLocks/>
          </p:cNvCxnSpPr>
          <p:nvPr/>
        </p:nvCxnSpPr>
        <p:spPr>
          <a:xfrm flipH="1" flipV="1">
            <a:off x="6096000" y="4345559"/>
            <a:ext cx="2124075" cy="173250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92210163"/>
      </p:ext>
    </p:extLst>
  </p:cSld>
  <p:clrMapOvr>
    <a:masterClrMapping/>
  </p:clrMapOvr>
</p:sld>
</file>

<file path=ppt/theme/theme1.xml><?xml version="1.0" encoding="utf-8"?>
<a:theme xmlns:a="http://schemas.openxmlformats.org/drawingml/2006/main" name="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8f71b712-2a79-485d-a50b-3f309b85d1a3">
      <Terms xmlns="http://schemas.microsoft.com/office/infopath/2007/PartnerControls"/>
    </lcf76f155ced4ddcb4097134ff3c332f>
    <TaxCatchAll xmlns="1e68f28d-8a58-494e-a398-bd7be72c3a42"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kument" ma:contentTypeID="0x010100D5D09B6212A35F489B73216DB4061546" ma:contentTypeVersion="13" ma:contentTypeDescription="Ein neues Dokument erstellen." ma:contentTypeScope="" ma:versionID="89132be8b629b03e66d452515acf0e9b">
  <xsd:schema xmlns:xsd="http://www.w3.org/2001/XMLSchema" xmlns:xs="http://www.w3.org/2001/XMLSchema" xmlns:p="http://schemas.microsoft.com/office/2006/metadata/properties" xmlns:ns2="8f71b712-2a79-485d-a50b-3f309b85d1a3" xmlns:ns3="1e68f28d-8a58-494e-a398-bd7be72c3a42" targetNamespace="http://schemas.microsoft.com/office/2006/metadata/properties" ma:root="true" ma:fieldsID="bb7ba05bf6c539b99cf0ccc2dbba14f6" ns2:_="" ns3:_="">
    <xsd:import namespace="8f71b712-2a79-485d-a50b-3f309b85d1a3"/>
    <xsd:import namespace="1e68f28d-8a58-494e-a398-bd7be72c3a42"/>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lcf76f155ced4ddcb4097134ff3c332f" minOccurs="0"/>
                <xsd:element ref="ns3:TaxCatchAll" minOccurs="0"/>
                <xsd:element ref="ns2:MediaServiceDateTaken" minOccurs="0"/>
                <xsd:element ref="ns2:MediaServiceLocation" minOccurs="0"/>
                <xsd:element ref="ns2:MediaServiceGenerationTime" minOccurs="0"/>
                <xsd:element ref="ns2:MediaServiceEventHashCode" minOccurs="0"/>
                <xsd:element ref="ns2:MediaLengthInSeconds"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f71b712-2a79-485d-a50b-3f309b85d1a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3" nillable="true" ma:taxonomy="true" ma:internalName="lcf76f155ced4ddcb4097134ff3c332f" ma:taxonomyFieldName="MediaServiceImageTags" ma:displayName="Bildmarkierungen" ma:readOnly="false" ma:fieldId="{5cf76f15-5ced-4ddc-b409-7134ff3c332f}" ma:taxonomyMulti="true" ma:sspId="794a74d5-36e8-48d6-9fdb-fdc95bfd6c5e" ma:termSetId="09814cd3-568e-fe90-9814-8d621ff8fb84" ma:anchorId="fba54fb3-c3e1-fe81-a776-ca4b69148c4d" ma:open="true" ma:isKeyword="false">
      <xsd:complexType>
        <xsd:sequence>
          <xsd:element ref="pc:Terms" minOccurs="0" maxOccurs="1"/>
        </xsd:sequence>
      </xsd:complexType>
    </xsd:element>
    <xsd:element name="MediaServiceDateTaken" ma:index="15" nillable="true" ma:displayName="MediaServiceDateTaken" ma:hidden="true" ma:indexed="true" ma:internalName="MediaServiceDateTaken" ma:readOnly="true">
      <xsd:simpleType>
        <xsd:restriction base="dms:Text"/>
      </xsd:simpleType>
    </xsd:element>
    <xsd:element name="MediaServiceLocation" ma:index="16" nillable="true" ma:displayName="Location" ma:indexed="true" ma:internalName="MediaServiceLocation"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MediaServiceOCR" ma:index="20"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1e68f28d-8a58-494e-a398-bd7be72c3a42"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7141d213-1ccf-4586-a8c7-395cc053f42f}" ma:internalName="TaxCatchAll" ma:showField="CatchAllData" ma:web="1e68f28d-8a58-494e-a398-bd7be72c3a42">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altstyp"/>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CAE6DCF0-69E9-46B4-83A9-75DB61F2B4B8}">
  <ds:schemaRefs>
    <ds:schemaRef ds:uri="http://schemas.microsoft.com/sharepoint/v3/contenttype/forms"/>
  </ds:schemaRefs>
</ds:datastoreItem>
</file>

<file path=customXml/itemProps2.xml><?xml version="1.0" encoding="utf-8"?>
<ds:datastoreItem xmlns:ds="http://schemas.openxmlformats.org/officeDocument/2006/customXml" ds:itemID="{8824F780-FFD8-43E3-AAE0-AB9F55DDFEB2}">
  <ds:schemaRefs>
    <ds:schemaRef ds:uri="http://purl.org/dc/terms/"/>
    <ds:schemaRef ds:uri="1e68f28d-8a58-494e-a398-bd7be72c3a42"/>
    <ds:schemaRef ds:uri="http://schemas.microsoft.com/office/2006/documentManagement/types"/>
    <ds:schemaRef ds:uri="http://purl.org/dc/elements/1.1/"/>
    <ds:schemaRef ds:uri="http://schemas.microsoft.com/office/infopath/2007/PartnerControls"/>
    <ds:schemaRef ds:uri="http://schemas.openxmlformats.org/package/2006/metadata/core-properties"/>
    <ds:schemaRef ds:uri="http://www.w3.org/XML/1998/namespace"/>
    <ds:schemaRef ds:uri="8f71b712-2a79-485d-a50b-3f309b85d1a3"/>
    <ds:schemaRef ds:uri="http://schemas.microsoft.com/office/2006/metadata/properties"/>
    <ds:schemaRef ds:uri="http://purl.org/dc/dcmitype/"/>
  </ds:schemaRefs>
</ds:datastoreItem>
</file>

<file path=customXml/itemProps3.xml><?xml version="1.0" encoding="utf-8"?>
<ds:datastoreItem xmlns:ds="http://schemas.openxmlformats.org/officeDocument/2006/customXml" ds:itemID="{1E09F78B-3738-48DB-BB18-37C01F0B51E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8f71b712-2a79-485d-a50b-3f309b85d1a3"/>
    <ds:schemaRef ds:uri="1e68f28d-8a58-494e-a398-bd7be72c3a42"/>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0</TotalTime>
  <Words>3155</Words>
  <Application>Microsoft Office PowerPoint</Application>
  <PresentationFormat>Breitbild</PresentationFormat>
  <Paragraphs>523</Paragraphs>
  <Slides>52</Slides>
  <Notes>0</Notes>
  <HiddenSlides>0</HiddenSlides>
  <MMClips>0</MMClips>
  <ScaleCrop>false</ScaleCrop>
  <HeadingPairs>
    <vt:vector size="4" baseType="variant">
      <vt:variant>
        <vt:lpstr>Design</vt:lpstr>
      </vt:variant>
      <vt:variant>
        <vt:i4>1</vt:i4>
      </vt:variant>
      <vt:variant>
        <vt:lpstr>Folientitel</vt:lpstr>
      </vt:variant>
      <vt:variant>
        <vt:i4>52</vt:i4>
      </vt:variant>
    </vt:vector>
  </HeadingPairs>
  <TitlesOfParts>
    <vt:vector size="53" baseType="lpstr">
      <vt:lpstr>Office</vt:lpstr>
      <vt:lpstr>MODULE 2</vt:lpstr>
      <vt:lpstr>DISCLAIMER</vt:lpstr>
      <vt:lpstr>PowerPoint-Präsentation</vt:lpstr>
      <vt:lpstr>Content</vt:lpstr>
      <vt:lpstr>Drawing basics (Video 1)</vt:lpstr>
      <vt:lpstr>Welcome screen</vt:lpstr>
      <vt:lpstr>Welcome screen</vt:lpstr>
      <vt:lpstr>Welcome screen</vt:lpstr>
      <vt:lpstr>Welcome screen</vt:lpstr>
      <vt:lpstr>Welcome screen</vt:lpstr>
      <vt:lpstr>Welcome screen</vt:lpstr>
      <vt:lpstr>Welcome screen</vt:lpstr>
      <vt:lpstr>Welcome screen</vt:lpstr>
      <vt:lpstr>Welcome screen</vt:lpstr>
      <vt:lpstr>Inventor Workspace</vt:lpstr>
      <vt:lpstr>Creating the first Part ”Machine base”</vt:lpstr>
      <vt:lpstr>Creating the first Part ”Machine base”</vt:lpstr>
      <vt:lpstr>Creating the first Part ”Machine base”</vt:lpstr>
      <vt:lpstr>Creating the first Part ”Machine base”</vt:lpstr>
      <vt:lpstr>Assemblies (Video 2)</vt:lpstr>
      <vt:lpstr>Assemblies</vt:lpstr>
      <vt:lpstr>Assemblies</vt:lpstr>
      <vt:lpstr>Assemblies</vt:lpstr>
      <vt:lpstr>Assemblies</vt:lpstr>
      <vt:lpstr>Assemblies</vt:lpstr>
      <vt:lpstr>Assemblies</vt:lpstr>
      <vt:lpstr>Assemblies</vt:lpstr>
      <vt:lpstr>Assemblies</vt:lpstr>
      <vt:lpstr>Assemblies</vt:lpstr>
      <vt:lpstr>Subassemblies  &amp; Relationships (Video 3)</vt:lpstr>
      <vt:lpstr>Subassemblies &amp; relationships</vt:lpstr>
      <vt:lpstr>Subassemblies &amp; relationships</vt:lpstr>
      <vt:lpstr>Subassemblies &amp; relationships</vt:lpstr>
      <vt:lpstr>Subassemblies &amp; relationships</vt:lpstr>
      <vt:lpstr>Modelling the conveyor (Video 4)</vt:lpstr>
      <vt:lpstr>Modelling the conveyor</vt:lpstr>
      <vt:lpstr>Modelling the conveyor</vt:lpstr>
      <vt:lpstr>Modelling the conveyor</vt:lpstr>
      <vt:lpstr>Import CAD from vendor Pusher 2 (Video 5)</vt:lpstr>
      <vt:lpstr>Import model from Vendor</vt:lpstr>
      <vt:lpstr>Import model from Vendor</vt:lpstr>
      <vt:lpstr>Import model from Vendor</vt:lpstr>
      <vt:lpstr>Import model from Vendor</vt:lpstr>
      <vt:lpstr>Import model from Vendor</vt:lpstr>
      <vt:lpstr>Import model from Vendor</vt:lpstr>
      <vt:lpstr>Import model from Vendor</vt:lpstr>
      <vt:lpstr>Import model from Vendor</vt:lpstr>
      <vt:lpstr>Import model from vendor</vt:lpstr>
      <vt:lpstr>Export project to STEP (Video 6)</vt:lpstr>
      <vt:lpstr>Export to STEP</vt:lpstr>
      <vt:lpstr>Export to STEP</vt:lpstr>
      <vt:lpstr>PowerPoint-Präsentation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Benjamin Geibel</dc:creator>
  <cp:lastModifiedBy>Benjamin Geibel</cp:lastModifiedBy>
  <cp:revision>5</cp:revision>
  <dcterms:created xsi:type="dcterms:W3CDTF">2024-12-19T22:17:28Z</dcterms:created>
  <dcterms:modified xsi:type="dcterms:W3CDTF">2026-06-20T11:12:09Z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0x010100D5D09B6212A35F489B73216DB4061546</vt:lpwstr>
  </property>
  <property fmtid="{D5CDD505-2E9C-101B-9397-08002B2CF9AE}" pid="3" name="MediaServiceImageTags">
    <vt:lpwstr/>
  </property>
</Properties>
</file>