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4"/>
  </p:sldMasterIdLst>
  <p:notesMasterIdLst>
    <p:notesMasterId r:id="rId57"/>
  </p:notesMasterIdLst>
  <p:handoutMasterIdLst>
    <p:handoutMasterId r:id="rId58"/>
  </p:handoutMasterIdLst>
  <p:sldIdLst>
    <p:sldId id="306" r:id="rId5"/>
    <p:sldId id="367" r:id="rId6"/>
    <p:sldId id="308" r:id="rId7"/>
    <p:sldId id="360" r:id="rId8"/>
    <p:sldId id="309" r:id="rId9"/>
    <p:sldId id="294" r:id="rId10"/>
    <p:sldId id="322" r:id="rId11"/>
    <p:sldId id="323" r:id="rId12"/>
    <p:sldId id="324" r:id="rId13"/>
    <p:sldId id="325" r:id="rId14"/>
    <p:sldId id="326" r:id="rId15"/>
    <p:sldId id="327" r:id="rId16"/>
    <p:sldId id="328" r:id="rId17"/>
    <p:sldId id="329" r:id="rId18"/>
    <p:sldId id="314" r:id="rId19"/>
    <p:sldId id="330" r:id="rId20"/>
    <p:sldId id="331" r:id="rId21"/>
    <p:sldId id="332" r:id="rId22"/>
    <p:sldId id="333" r:id="rId23"/>
    <p:sldId id="335" r:id="rId24"/>
    <p:sldId id="334" r:id="rId25"/>
    <p:sldId id="337" r:id="rId26"/>
    <p:sldId id="336" r:id="rId27"/>
    <p:sldId id="338" r:id="rId28"/>
    <p:sldId id="339" r:id="rId29"/>
    <p:sldId id="340" r:id="rId30"/>
    <p:sldId id="341" r:id="rId31"/>
    <p:sldId id="342" r:id="rId32"/>
    <p:sldId id="343" r:id="rId33"/>
    <p:sldId id="344" r:id="rId34"/>
    <p:sldId id="345" r:id="rId35"/>
    <p:sldId id="346" r:id="rId36"/>
    <p:sldId id="347" r:id="rId37"/>
    <p:sldId id="348" r:id="rId38"/>
    <p:sldId id="349" r:id="rId39"/>
    <p:sldId id="350" r:id="rId40"/>
    <p:sldId id="352" r:id="rId41"/>
    <p:sldId id="351" r:id="rId42"/>
    <p:sldId id="353" r:id="rId43"/>
    <p:sldId id="354" r:id="rId44"/>
    <p:sldId id="355" r:id="rId45"/>
    <p:sldId id="356" r:id="rId46"/>
    <p:sldId id="357" r:id="rId47"/>
    <p:sldId id="358" r:id="rId48"/>
    <p:sldId id="362" r:id="rId49"/>
    <p:sldId id="363" r:id="rId50"/>
    <p:sldId id="364" r:id="rId51"/>
    <p:sldId id="365" r:id="rId52"/>
    <p:sldId id="359" r:id="rId53"/>
    <p:sldId id="361" r:id="rId54"/>
    <p:sldId id="366" r:id="rId55"/>
    <p:sldId id="312" r:id="rId56"/>
  </p:sldIdLst>
  <p:sldSz cx="12192000" cy="6858000"/>
  <p:notesSz cx="6858000" cy="9144000"/>
  <p:defaultTextStyle>
    <a:defPPr rtl="0">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92" userDrawn="1">
          <p15:clr>
            <a:srgbClr val="A4A3A4"/>
          </p15:clr>
        </p15:guide>
        <p15:guide id="2" pos="7056" userDrawn="1">
          <p15:clr>
            <a:srgbClr val="A4A3A4"/>
          </p15:clr>
        </p15:guide>
        <p15:guide id="3" orient="horz" pos="31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42A18E-4AA2-4EA9-B509-7F05C28B249F}" v="119" dt="2024-12-12T14:10:14.6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4967" autoAdjust="0"/>
  </p:normalViewPr>
  <p:slideViewPr>
    <p:cSldViewPr snapToGrid="0">
      <p:cViewPr varScale="1">
        <p:scale>
          <a:sx n="80" d="100"/>
          <a:sy n="80" d="100"/>
        </p:scale>
        <p:origin x="82" y="96"/>
      </p:cViewPr>
      <p:guideLst>
        <p:guide orient="horz" pos="1392"/>
        <p:guide pos="7056"/>
        <p:guide orient="horz" pos="316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16"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a:extLst>
              <a:ext uri="{FF2B5EF4-FFF2-40B4-BE49-F238E27FC236}">
                <a16:creationId xmlns:a16="http://schemas.microsoft.com/office/drawing/2014/main" id="{53696582-B007-431B-9F70-F01D3F1C712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a:extLst>
              <a:ext uri="{FF2B5EF4-FFF2-40B4-BE49-F238E27FC236}">
                <a16:creationId xmlns:a16="http://schemas.microsoft.com/office/drawing/2014/main" id="{FC91A418-5A8D-4312-959C-0378F7AFD5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4F08B9-05AB-4D01-8DEA-11450C7B59EE}" type="datetime1">
              <a:rPr lang="da-DK" smtClean="0"/>
              <a:t>13-12-2024</a:t>
            </a:fld>
            <a:endParaRPr lang="da-DK"/>
          </a:p>
        </p:txBody>
      </p:sp>
      <p:sp>
        <p:nvSpPr>
          <p:cNvPr id="4" name="Pladsholder til sidefod 3">
            <a:extLst>
              <a:ext uri="{FF2B5EF4-FFF2-40B4-BE49-F238E27FC236}">
                <a16:creationId xmlns:a16="http://schemas.microsoft.com/office/drawing/2014/main" id="{3A23142D-E31B-431E-A88C-7B540D61EEF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5" name="Pladsholder til slidenummer 4">
            <a:extLst>
              <a:ext uri="{FF2B5EF4-FFF2-40B4-BE49-F238E27FC236}">
                <a16:creationId xmlns:a16="http://schemas.microsoft.com/office/drawing/2014/main" id="{D71F35C8-25D6-4472-8613-11637F1117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CEF65B-3732-4F37-BD14-10C30289E904}" type="slidenum">
              <a:rPr lang="da-DK" smtClean="0"/>
              <a:t>‹nr.›</a:t>
            </a:fld>
            <a:endParaRPr lang="da-DK"/>
          </a:p>
        </p:txBody>
      </p:sp>
    </p:spTree>
    <p:extLst>
      <p:ext uri="{BB962C8B-B14F-4D97-AF65-F5344CB8AC3E}">
        <p14:creationId xmlns:p14="http://schemas.microsoft.com/office/powerpoint/2010/main" val="1799982486"/>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12T09:50:47.122"/>
    </inkml:context>
    <inkml:brush xml:id="br0">
      <inkml:brushProperty name="width" value="0.035" units="cm"/>
      <inkml:brushProperty name="height" value="0.035" units="cm"/>
      <inkml:brushProperty name="color" value="#FF0066"/>
    </inkml:brush>
  </inkml:definitions>
  <inkml:trace contextRef="#ctx0" brushRef="#br0">0 0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12T09:50:59.608"/>
    </inkml:context>
    <inkml:brush xml:id="br0">
      <inkml:brushProperty name="width" value="0.2" units="cm"/>
      <inkml:brushProperty name="height" value="0.2" units="cm"/>
      <inkml:brushProperty name="color" value="#FF0066"/>
    </inkml:brush>
  </inkml:definitions>
  <inkml:trace contextRef="#ctx0" brushRef="#br0">1 1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12T09:51:02.090"/>
    </inkml:context>
    <inkml:brush xml:id="br0">
      <inkml:brushProperty name="width" value="0.2" units="cm"/>
      <inkml:brushProperty name="height" value="0.2" units="cm"/>
      <inkml:brushProperty name="color" value="#FF0066"/>
    </inkml:brush>
  </inkml:definitions>
  <inkml:trace contextRef="#ctx0" brushRef="#br0">1 1 24575,'0'0'-8191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12T09:51:03.822"/>
    </inkml:context>
    <inkml:brush xml:id="br0">
      <inkml:brushProperty name="width" value="0.2" units="cm"/>
      <inkml:brushProperty name="height" value="0.2" units="cm"/>
      <inkml:brushProperty name="color" value="#FF0066"/>
    </inkml:brush>
  </inkml:definitions>
  <inkml:trace contextRef="#ctx0" brushRef="#br0">1 0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12T09:51:07.284"/>
    </inkml:context>
    <inkml:brush xml:id="br0">
      <inkml:brushProperty name="width" value="0.2" units="cm"/>
      <inkml:brushProperty name="height" value="0.2" units="cm"/>
      <inkml:brushProperty name="color" value="#FF0066"/>
    </inkml:brush>
  </inkml:definitions>
  <inkml:trace contextRef="#ctx0" brushRef="#br0">1 0 24575,'0'0'-8191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12T09:51:10.203"/>
    </inkml:context>
    <inkml:brush xml:id="br0">
      <inkml:brushProperty name="width" value="0.2" units="cm"/>
      <inkml:brushProperty name="height" value="0.2" units="cm"/>
      <inkml:brushProperty name="color" value="#FF0066"/>
    </inkml:brush>
  </inkml:definitions>
  <inkml:trace contextRef="#ctx0" brushRef="#br0">1 0 24575,'0'0'-8191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12T09:51:15.019"/>
    </inkml:context>
    <inkml:brush xml:id="br0">
      <inkml:brushProperty name="width" value="0.2" units="cm"/>
      <inkml:brushProperty name="height" value="0.2" units="cm"/>
      <inkml:brushProperty name="color" value="#FF0066"/>
    </inkml:brush>
  </inkml:definitions>
  <inkml:trace contextRef="#ctx0" brushRef="#br0">1 0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12T09:51:16.884"/>
    </inkml:context>
    <inkml:brush xml:id="br0">
      <inkml:brushProperty name="width" value="0.2" units="cm"/>
      <inkml:brushProperty name="height" value="0.2" units="cm"/>
      <inkml:brushProperty name="color" value="#FF0066"/>
    </inkml:brush>
  </inkml:definitions>
  <inkml:trace contextRef="#ctx0" brushRef="#br0">1 1 24575</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12T09:51:19.935"/>
    </inkml:context>
    <inkml:brush xml:id="br0">
      <inkml:brushProperty name="width" value="0.2" units="cm"/>
      <inkml:brushProperty name="height" value="0.2" units="cm"/>
      <inkml:brushProperty name="color" value="#FF0066"/>
    </inkml:brush>
  </inkml:definitions>
  <inkml:trace contextRef="#ctx0" brushRef="#br0">1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da-DK" noProof="0"/>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6CD5D9-3242-4131-98BC-E4286A18D855}" type="datetime1">
              <a:rPr lang="da-DK" smtClean="0"/>
              <a:pPr/>
              <a:t>13-12-2024</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da-DK" noProof="0"/>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da-DK" noProof="0"/>
              <a:t>Klik for at redigere i master</a:t>
            </a:r>
          </a:p>
          <a:p>
            <a:pPr lvl="1" rtl="0"/>
            <a:r>
              <a:rPr lang="da-DK" noProof="0"/>
              <a:t>Andet niveau</a:t>
            </a:r>
          </a:p>
          <a:p>
            <a:pPr lvl="2" rtl="0"/>
            <a:r>
              <a:rPr lang="da-DK" noProof="0"/>
              <a:t>Tredje niveau</a:t>
            </a:r>
          </a:p>
          <a:p>
            <a:pPr lvl="3" rtl="0"/>
            <a:r>
              <a:rPr lang="da-DK" noProof="0"/>
              <a:t>Fjerde niveau</a:t>
            </a:r>
          </a:p>
          <a:p>
            <a:pPr lvl="4" rtl="0"/>
            <a:r>
              <a:rPr lang="da-DK" noProof="0"/>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da-DK" noProof="0"/>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D5939589-3E79-4C82-AA4A-FE78234FAA59}" type="slidenum">
              <a:rPr lang="da-DK" noProof="0" smtClean="0"/>
              <a:t>‹nr.›</a:t>
            </a:fld>
            <a:endParaRPr lang="da-DK" noProof="0"/>
          </a:p>
        </p:txBody>
      </p:sp>
    </p:spTree>
    <p:extLst>
      <p:ext uri="{BB962C8B-B14F-4D97-AF65-F5344CB8AC3E}">
        <p14:creationId xmlns:p14="http://schemas.microsoft.com/office/powerpoint/2010/main" val="219496896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a:t>
            </a:fld>
            <a:endParaRPr lang="da-DK" dirty="0"/>
          </a:p>
        </p:txBody>
      </p:sp>
    </p:spTree>
    <p:extLst>
      <p:ext uri="{BB962C8B-B14F-4D97-AF65-F5344CB8AC3E}">
        <p14:creationId xmlns:p14="http://schemas.microsoft.com/office/powerpoint/2010/main" val="546707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10</a:t>
            </a:fld>
            <a:endParaRPr lang="da-DK"/>
          </a:p>
        </p:txBody>
      </p:sp>
    </p:spTree>
    <p:extLst>
      <p:ext uri="{BB962C8B-B14F-4D97-AF65-F5344CB8AC3E}">
        <p14:creationId xmlns:p14="http://schemas.microsoft.com/office/powerpoint/2010/main" val="582174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11</a:t>
            </a:fld>
            <a:endParaRPr lang="da-DK"/>
          </a:p>
        </p:txBody>
      </p:sp>
    </p:spTree>
    <p:extLst>
      <p:ext uri="{BB962C8B-B14F-4D97-AF65-F5344CB8AC3E}">
        <p14:creationId xmlns:p14="http://schemas.microsoft.com/office/powerpoint/2010/main" val="2414583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12</a:t>
            </a:fld>
            <a:endParaRPr lang="da-DK"/>
          </a:p>
        </p:txBody>
      </p:sp>
    </p:spTree>
    <p:extLst>
      <p:ext uri="{BB962C8B-B14F-4D97-AF65-F5344CB8AC3E}">
        <p14:creationId xmlns:p14="http://schemas.microsoft.com/office/powerpoint/2010/main" val="3885429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13</a:t>
            </a:fld>
            <a:endParaRPr lang="da-DK"/>
          </a:p>
        </p:txBody>
      </p:sp>
    </p:spTree>
    <p:extLst>
      <p:ext uri="{BB962C8B-B14F-4D97-AF65-F5344CB8AC3E}">
        <p14:creationId xmlns:p14="http://schemas.microsoft.com/office/powerpoint/2010/main" val="4218033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14</a:t>
            </a:fld>
            <a:endParaRPr lang="da-DK"/>
          </a:p>
        </p:txBody>
      </p:sp>
    </p:spTree>
    <p:extLst>
      <p:ext uri="{BB962C8B-B14F-4D97-AF65-F5344CB8AC3E}">
        <p14:creationId xmlns:p14="http://schemas.microsoft.com/office/powerpoint/2010/main" val="701628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15</a:t>
            </a:fld>
            <a:endParaRPr lang="da-DK"/>
          </a:p>
        </p:txBody>
      </p:sp>
    </p:spTree>
    <p:extLst>
      <p:ext uri="{BB962C8B-B14F-4D97-AF65-F5344CB8AC3E}">
        <p14:creationId xmlns:p14="http://schemas.microsoft.com/office/powerpoint/2010/main" val="42196629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16</a:t>
            </a:fld>
            <a:endParaRPr lang="da-DK"/>
          </a:p>
        </p:txBody>
      </p:sp>
    </p:spTree>
    <p:extLst>
      <p:ext uri="{BB962C8B-B14F-4D97-AF65-F5344CB8AC3E}">
        <p14:creationId xmlns:p14="http://schemas.microsoft.com/office/powerpoint/2010/main" val="2339872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17</a:t>
            </a:fld>
            <a:endParaRPr lang="da-DK"/>
          </a:p>
        </p:txBody>
      </p:sp>
    </p:spTree>
    <p:extLst>
      <p:ext uri="{BB962C8B-B14F-4D97-AF65-F5344CB8AC3E}">
        <p14:creationId xmlns:p14="http://schemas.microsoft.com/office/powerpoint/2010/main" val="955864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18</a:t>
            </a:fld>
            <a:endParaRPr lang="da-DK"/>
          </a:p>
        </p:txBody>
      </p:sp>
    </p:spTree>
    <p:extLst>
      <p:ext uri="{BB962C8B-B14F-4D97-AF65-F5344CB8AC3E}">
        <p14:creationId xmlns:p14="http://schemas.microsoft.com/office/powerpoint/2010/main" val="2448642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19</a:t>
            </a:fld>
            <a:endParaRPr lang="da-DK"/>
          </a:p>
        </p:txBody>
      </p:sp>
    </p:spTree>
    <p:extLst>
      <p:ext uri="{BB962C8B-B14F-4D97-AF65-F5344CB8AC3E}">
        <p14:creationId xmlns:p14="http://schemas.microsoft.com/office/powerpoint/2010/main" val="2691470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a:t>
            </a:fld>
            <a:endParaRPr lang="da-DK" dirty="0"/>
          </a:p>
        </p:txBody>
      </p:sp>
    </p:spTree>
    <p:extLst>
      <p:ext uri="{BB962C8B-B14F-4D97-AF65-F5344CB8AC3E}">
        <p14:creationId xmlns:p14="http://schemas.microsoft.com/office/powerpoint/2010/main" val="1072253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20</a:t>
            </a:fld>
            <a:endParaRPr lang="da-DK" dirty="0"/>
          </a:p>
        </p:txBody>
      </p:sp>
    </p:spTree>
    <p:extLst>
      <p:ext uri="{BB962C8B-B14F-4D97-AF65-F5344CB8AC3E}">
        <p14:creationId xmlns:p14="http://schemas.microsoft.com/office/powerpoint/2010/main" val="3825674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21</a:t>
            </a:fld>
            <a:endParaRPr lang="da-DK"/>
          </a:p>
        </p:txBody>
      </p:sp>
    </p:spTree>
    <p:extLst>
      <p:ext uri="{BB962C8B-B14F-4D97-AF65-F5344CB8AC3E}">
        <p14:creationId xmlns:p14="http://schemas.microsoft.com/office/powerpoint/2010/main" val="774073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22</a:t>
            </a:fld>
            <a:endParaRPr lang="da-DK"/>
          </a:p>
        </p:txBody>
      </p:sp>
    </p:spTree>
    <p:extLst>
      <p:ext uri="{BB962C8B-B14F-4D97-AF65-F5344CB8AC3E}">
        <p14:creationId xmlns:p14="http://schemas.microsoft.com/office/powerpoint/2010/main" val="3492208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23</a:t>
            </a:fld>
            <a:endParaRPr lang="da-DK"/>
          </a:p>
        </p:txBody>
      </p:sp>
    </p:spTree>
    <p:extLst>
      <p:ext uri="{BB962C8B-B14F-4D97-AF65-F5344CB8AC3E}">
        <p14:creationId xmlns:p14="http://schemas.microsoft.com/office/powerpoint/2010/main" val="1662240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24</a:t>
            </a:fld>
            <a:endParaRPr lang="da-DK"/>
          </a:p>
        </p:txBody>
      </p:sp>
    </p:spTree>
    <p:extLst>
      <p:ext uri="{BB962C8B-B14F-4D97-AF65-F5344CB8AC3E}">
        <p14:creationId xmlns:p14="http://schemas.microsoft.com/office/powerpoint/2010/main" val="36889665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25</a:t>
            </a:fld>
            <a:endParaRPr lang="da-DK"/>
          </a:p>
        </p:txBody>
      </p:sp>
    </p:spTree>
    <p:extLst>
      <p:ext uri="{BB962C8B-B14F-4D97-AF65-F5344CB8AC3E}">
        <p14:creationId xmlns:p14="http://schemas.microsoft.com/office/powerpoint/2010/main" val="12858048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26</a:t>
            </a:fld>
            <a:endParaRPr lang="da-DK"/>
          </a:p>
        </p:txBody>
      </p:sp>
    </p:spTree>
    <p:extLst>
      <p:ext uri="{BB962C8B-B14F-4D97-AF65-F5344CB8AC3E}">
        <p14:creationId xmlns:p14="http://schemas.microsoft.com/office/powerpoint/2010/main" val="31585426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27</a:t>
            </a:fld>
            <a:endParaRPr lang="da-DK"/>
          </a:p>
        </p:txBody>
      </p:sp>
    </p:spTree>
    <p:extLst>
      <p:ext uri="{BB962C8B-B14F-4D97-AF65-F5344CB8AC3E}">
        <p14:creationId xmlns:p14="http://schemas.microsoft.com/office/powerpoint/2010/main" val="25057743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28</a:t>
            </a:fld>
            <a:endParaRPr lang="da-DK"/>
          </a:p>
        </p:txBody>
      </p:sp>
    </p:spTree>
    <p:extLst>
      <p:ext uri="{BB962C8B-B14F-4D97-AF65-F5344CB8AC3E}">
        <p14:creationId xmlns:p14="http://schemas.microsoft.com/office/powerpoint/2010/main" val="2439146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29</a:t>
            </a:fld>
            <a:endParaRPr lang="da-DK"/>
          </a:p>
        </p:txBody>
      </p:sp>
    </p:spTree>
    <p:extLst>
      <p:ext uri="{BB962C8B-B14F-4D97-AF65-F5344CB8AC3E}">
        <p14:creationId xmlns:p14="http://schemas.microsoft.com/office/powerpoint/2010/main" val="1236312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a:t>
            </a:fld>
            <a:endParaRPr lang="da-DK"/>
          </a:p>
        </p:txBody>
      </p:sp>
    </p:spTree>
    <p:extLst>
      <p:ext uri="{BB962C8B-B14F-4D97-AF65-F5344CB8AC3E}">
        <p14:creationId xmlns:p14="http://schemas.microsoft.com/office/powerpoint/2010/main" val="37020071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30</a:t>
            </a:fld>
            <a:endParaRPr lang="da-DK" dirty="0"/>
          </a:p>
        </p:txBody>
      </p:sp>
    </p:spTree>
    <p:extLst>
      <p:ext uri="{BB962C8B-B14F-4D97-AF65-F5344CB8AC3E}">
        <p14:creationId xmlns:p14="http://schemas.microsoft.com/office/powerpoint/2010/main" val="7810885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31</a:t>
            </a:fld>
            <a:endParaRPr lang="da-DK"/>
          </a:p>
        </p:txBody>
      </p:sp>
    </p:spTree>
    <p:extLst>
      <p:ext uri="{BB962C8B-B14F-4D97-AF65-F5344CB8AC3E}">
        <p14:creationId xmlns:p14="http://schemas.microsoft.com/office/powerpoint/2010/main" val="2881000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32</a:t>
            </a:fld>
            <a:endParaRPr lang="da-DK"/>
          </a:p>
        </p:txBody>
      </p:sp>
    </p:spTree>
    <p:extLst>
      <p:ext uri="{BB962C8B-B14F-4D97-AF65-F5344CB8AC3E}">
        <p14:creationId xmlns:p14="http://schemas.microsoft.com/office/powerpoint/2010/main" val="29461388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33</a:t>
            </a:fld>
            <a:endParaRPr lang="da-DK"/>
          </a:p>
        </p:txBody>
      </p:sp>
    </p:spTree>
    <p:extLst>
      <p:ext uri="{BB962C8B-B14F-4D97-AF65-F5344CB8AC3E}">
        <p14:creationId xmlns:p14="http://schemas.microsoft.com/office/powerpoint/2010/main" val="1480613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34</a:t>
            </a:fld>
            <a:endParaRPr lang="da-DK"/>
          </a:p>
        </p:txBody>
      </p:sp>
    </p:spTree>
    <p:extLst>
      <p:ext uri="{BB962C8B-B14F-4D97-AF65-F5344CB8AC3E}">
        <p14:creationId xmlns:p14="http://schemas.microsoft.com/office/powerpoint/2010/main" val="25063947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35</a:t>
            </a:fld>
            <a:endParaRPr lang="da-DK" dirty="0"/>
          </a:p>
        </p:txBody>
      </p:sp>
    </p:spTree>
    <p:extLst>
      <p:ext uri="{BB962C8B-B14F-4D97-AF65-F5344CB8AC3E}">
        <p14:creationId xmlns:p14="http://schemas.microsoft.com/office/powerpoint/2010/main" val="18055884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36</a:t>
            </a:fld>
            <a:endParaRPr lang="da-DK"/>
          </a:p>
        </p:txBody>
      </p:sp>
    </p:spTree>
    <p:extLst>
      <p:ext uri="{BB962C8B-B14F-4D97-AF65-F5344CB8AC3E}">
        <p14:creationId xmlns:p14="http://schemas.microsoft.com/office/powerpoint/2010/main" val="28772853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37</a:t>
            </a:fld>
            <a:endParaRPr lang="da-DK"/>
          </a:p>
        </p:txBody>
      </p:sp>
    </p:spTree>
    <p:extLst>
      <p:ext uri="{BB962C8B-B14F-4D97-AF65-F5344CB8AC3E}">
        <p14:creationId xmlns:p14="http://schemas.microsoft.com/office/powerpoint/2010/main" val="32363286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38</a:t>
            </a:fld>
            <a:endParaRPr lang="da-DK"/>
          </a:p>
        </p:txBody>
      </p:sp>
    </p:spTree>
    <p:extLst>
      <p:ext uri="{BB962C8B-B14F-4D97-AF65-F5344CB8AC3E}">
        <p14:creationId xmlns:p14="http://schemas.microsoft.com/office/powerpoint/2010/main" val="24082260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39</a:t>
            </a:fld>
            <a:endParaRPr lang="da-DK" dirty="0"/>
          </a:p>
        </p:txBody>
      </p:sp>
    </p:spTree>
    <p:extLst>
      <p:ext uri="{BB962C8B-B14F-4D97-AF65-F5344CB8AC3E}">
        <p14:creationId xmlns:p14="http://schemas.microsoft.com/office/powerpoint/2010/main" val="3442012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a:t>
            </a:fld>
            <a:endParaRPr lang="da-DK"/>
          </a:p>
        </p:txBody>
      </p:sp>
    </p:spTree>
    <p:extLst>
      <p:ext uri="{BB962C8B-B14F-4D97-AF65-F5344CB8AC3E}">
        <p14:creationId xmlns:p14="http://schemas.microsoft.com/office/powerpoint/2010/main" val="32747620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40</a:t>
            </a:fld>
            <a:endParaRPr lang="da-DK"/>
          </a:p>
        </p:txBody>
      </p:sp>
    </p:spTree>
    <p:extLst>
      <p:ext uri="{BB962C8B-B14F-4D97-AF65-F5344CB8AC3E}">
        <p14:creationId xmlns:p14="http://schemas.microsoft.com/office/powerpoint/2010/main" val="9490069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41</a:t>
            </a:fld>
            <a:endParaRPr lang="da-DK"/>
          </a:p>
        </p:txBody>
      </p:sp>
    </p:spTree>
    <p:extLst>
      <p:ext uri="{BB962C8B-B14F-4D97-AF65-F5344CB8AC3E}">
        <p14:creationId xmlns:p14="http://schemas.microsoft.com/office/powerpoint/2010/main" val="7190934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42</a:t>
            </a:fld>
            <a:endParaRPr lang="da-DK"/>
          </a:p>
        </p:txBody>
      </p:sp>
    </p:spTree>
    <p:extLst>
      <p:ext uri="{BB962C8B-B14F-4D97-AF65-F5344CB8AC3E}">
        <p14:creationId xmlns:p14="http://schemas.microsoft.com/office/powerpoint/2010/main" val="22041320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43</a:t>
            </a:fld>
            <a:endParaRPr lang="da-DK"/>
          </a:p>
        </p:txBody>
      </p:sp>
    </p:spTree>
    <p:extLst>
      <p:ext uri="{BB962C8B-B14F-4D97-AF65-F5344CB8AC3E}">
        <p14:creationId xmlns:p14="http://schemas.microsoft.com/office/powerpoint/2010/main" val="23457014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44</a:t>
            </a:fld>
            <a:endParaRPr lang="da-DK"/>
          </a:p>
        </p:txBody>
      </p:sp>
    </p:spTree>
    <p:extLst>
      <p:ext uri="{BB962C8B-B14F-4D97-AF65-F5344CB8AC3E}">
        <p14:creationId xmlns:p14="http://schemas.microsoft.com/office/powerpoint/2010/main" val="17514415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45</a:t>
            </a:fld>
            <a:endParaRPr lang="da-DK"/>
          </a:p>
        </p:txBody>
      </p:sp>
    </p:spTree>
    <p:extLst>
      <p:ext uri="{BB962C8B-B14F-4D97-AF65-F5344CB8AC3E}">
        <p14:creationId xmlns:p14="http://schemas.microsoft.com/office/powerpoint/2010/main" val="30137917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46</a:t>
            </a:fld>
            <a:endParaRPr lang="da-DK"/>
          </a:p>
        </p:txBody>
      </p:sp>
    </p:spTree>
    <p:extLst>
      <p:ext uri="{BB962C8B-B14F-4D97-AF65-F5344CB8AC3E}">
        <p14:creationId xmlns:p14="http://schemas.microsoft.com/office/powerpoint/2010/main" val="8226154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47</a:t>
            </a:fld>
            <a:endParaRPr lang="da-DK"/>
          </a:p>
        </p:txBody>
      </p:sp>
    </p:spTree>
    <p:extLst>
      <p:ext uri="{BB962C8B-B14F-4D97-AF65-F5344CB8AC3E}">
        <p14:creationId xmlns:p14="http://schemas.microsoft.com/office/powerpoint/2010/main" val="6955097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48</a:t>
            </a:fld>
            <a:endParaRPr lang="da-DK"/>
          </a:p>
        </p:txBody>
      </p:sp>
    </p:spTree>
    <p:extLst>
      <p:ext uri="{BB962C8B-B14F-4D97-AF65-F5344CB8AC3E}">
        <p14:creationId xmlns:p14="http://schemas.microsoft.com/office/powerpoint/2010/main" val="12507962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49</a:t>
            </a:fld>
            <a:endParaRPr lang="da-DK" dirty="0"/>
          </a:p>
        </p:txBody>
      </p:sp>
    </p:spTree>
    <p:extLst>
      <p:ext uri="{BB962C8B-B14F-4D97-AF65-F5344CB8AC3E}">
        <p14:creationId xmlns:p14="http://schemas.microsoft.com/office/powerpoint/2010/main" val="2892451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5</a:t>
            </a:fld>
            <a:endParaRPr lang="da-DK" dirty="0"/>
          </a:p>
        </p:txBody>
      </p:sp>
    </p:spTree>
    <p:extLst>
      <p:ext uri="{BB962C8B-B14F-4D97-AF65-F5344CB8AC3E}">
        <p14:creationId xmlns:p14="http://schemas.microsoft.com/office/powerpoint/2010/main" val="20514245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50</a:t>
            </a:fld>
            <a:endParaRPr lang="da-DK"/>
          </a:p>
        </p:txBody>
      </p:sp>
    </p:spTree>
    <p:extLst>
      <p:ext uri="{BB962C8B-B14F-4D97-AF65-F5344CB8AC3E}">
        <p14:creationId xmlns:p14="http://schemas.microsoft.com/office/powerpoint/2010/main" val="8865229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51</a:t>
            </a:fld>
            <a:endParaRPr lang="da-DK"/>
          </a:p>
        </p:txBody>
      </p:sp>
    </p:spTree>
    <p:extLst>
      <p:ext uri="{BB962C8B-B14F-4D97-AF65-F5344CB8AC3E}">
        <p14:creationId xmlns:p14="http://schemas.microsoft.com/office/powerpoint/2010/main" val="11855871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52</a:t>
            </a:fld>
            <a:endParaRPr lang="da-DK"/>
          </a:p>
        </p:txBody>
      </p:sp>
    </p:spTree>
    <p:extLst>
      <p:ext uri="{BB962C8B-B14F-4D97-AF65-F5344CB8AC3E}">
        <p14:creationId xmlns:p14="http://schemas.microsoft.com/office/powerpoint/2010/main" val="609249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6</a:t>
            </a:fld>
            <a:endParaRPr lang="da-DK"/>
          </a:p>
        </p:txBody>
      </p:sp>
    </p:spTree>
    <p:extLst>
      <p:ext uri="{BB962C8B-B14F-4D97-AF65-F5344CB8AC3E}">
        <p14:creationId xmlns:p14="http://schemas.microsoft.com/office/powerpoint/2010/main" val="798199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7</a:t>
            </a:fld>
            <a:endParaRPr lang="da-DK"/>
          </a:p>
        </p:txBody>
      </p:sp>
    </p:spTree>
    <p:extLst>
      <p:ext uri="{BB962C8B-B14F-4D97-AF65-F5344CB8AC3E}">
        <p14:creationId xmlns:p14="http://schemas.microsoft.com/office/powerpoint/2010/main" val="2699911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8</a:t>
            </a:fld>
            <a:endParaRPr lang="da-DK"/>
          </a:p>
        </p:txBody>
      </p:sp>
    </p:spTree>
    <p:extLst>
      <p:ext uri="{BB962C8B-B14F-4D97-AF65-F5344CB8AC3E}">
        <p14:creationId xmlns:p14="http://schemas.microsoft.com/office/powerpoint/2010/main" val="1282027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pPr rtl="0"/>
            <a:fld id="{D5939589-3E79-4C82-AA4A-FE78234FAA59}" type="slidenum">
              <a:rPr lang="da-DK" smtClean="0"/>
              <a:t>9</a:t>
            </a:fld>
            <a:endParaRPr lang="da-DK"/>
          </a:p>
        </p:txBody>
      </p:sp>
    </p:spTree>
    <p:extLst>
      <p:ext uri="{BB962C8B-B14F-4D97-AF65-F5344CB8AC3E}">
        <p14:creationId xmlns:p14="http://schemas.microsoft.com/office/powerpoint/2010/main" val="4260118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1524000" y="1122363"/>
            <a:ext cx="9144000" cy="2387600"/>
          </a:xfrm>
        </p:spPr>
        <p:txBody>
          <a:bodyPr rtlCol="0" anchor="b"/>
          <a:lstStyle>
            <a:lvl1pPr algn="l">
              <a:defRPr sz="6000" b="1" i="0" cap="all" baseline="0"/>
            </a:lvl1pPr>
          </a:lstStyle>
          <a:p>
            <a:pPr rtl="0"/>
            <a:r>
              <a:rPr lang="da-DK" noProof="0"/>
              <a:t>Klik for at redigere titeltypografier i master</a:t>
            </a:r>
          </a:p>
        </p:txBody>
      </p:sp>
      <p:sp>
        <p:nvSpPr>
          <p:cNvPr id="3" name="Undertitel 2">
            <a:extLst>
              <a:ext uri="{FF2B5EF4-FFF2-40B4-BE49-F238E27FC236}">
                <a16:creationId xmlns:a16="http://schemas.microsoft.com/office/drawing/2014/main" id="{EC80FBD9-0977-4B2B-9318-30774BB0947C}"/>
              </a:ext>
            </a:extLst>
          </p:cNvPr>
          <p:cNvSpPr>
            <a:spLocks noGrp="1"/>
          </p:cNvSpPr>
          <p:nvPr>
            <p:ph type="subTitle" idx="1"/>
          </p:nvPr>
        </p:nvSpPr>
        <p:spPr>
          <a:xfrm>
            <a:off x="1524000" y="3602038"/>
            <a:ext cx="9144000" cy="1655762"/>
          </a:xfrm>
        </p:spPr>
        <p:txBody>
          <a:bodyPr rtlCol="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da-DK" noProof="0"/>
              <a:t>Klik for at redigere undertiteltypografien i masteren</a:t>
            </a:r>
          </a:p>
        </p:txBody>
      </p:sp>
      <p:cxnSp>
        <p:nvCxnSpPr>
          <p:cNvPr id="11" name="Lige forbindelse 10">
            <a:extLst>
              <a:ext uri="{FF2B5EF4-FFF2-40B4-BE49-F238E27FC236}">
                <a16:creationId xmlns:a16="http://schemas.microsoft.com/office/drawing/2014/main" id="{D1B787A8-0D67-4B7E-9B48-86BD906AB6B5}"/>
              </a:ext>
            </a:extLst>
          </p:cNvPr>
          <p:cNvCxnSpPr>
            <a:cxnSpLocks/>
          </p:cNvCxnSpPr>
          <p:nvPr/>
        </p:nvCxnSpPr>
        <p:spPr>
          <a:xfrm>
            <a:off x="715890" y="1114050"/>
            <a:ext cx="0" cy="5735637"/>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9780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F057AE-3B3B-4261-B912-BF9EB9A58C36}"/>
              </a:ext>
            </a:extLst>
          </p:cNvPr>
          <p:cNvSpPr>
            <a:spLocks noGrp="1"/>
          </p:cNvSpPr>
          <p:nvPr>
            <p:ph type="title" hasCustomPrompt="1"/>
          </p:nvPr>
        </p:nvSpPr>
        <p:spPr>
          <a:xfrm>
            <a:off x="839788" y="365125"/>
            <a:ext cx="10515600" cy="1325563"/>
          </a:xfrm>
        </p:spPr>
        <p:txBody>
          <a:bodyPr rtlCol="0"/>
          <a:lstStyle/>
          <a:p>
            <a:pPr rtl="0"/>
            <a:r>
              <a:rPr lang="da-DK" noProof="0"/>
              <a:t>Klik for at redigere titeltypografier i master</a:t>
            </a:r>
          </a:p>
        </p:txBody>
      </p:sp>
      <p:sp>
        <p:nvSpPr>
          <p:cNvPr id="3" name="Pladsholder til tekst 2">
            <a:extLst>
              <a:ext uri="{FF2B5EF4-FFF2-40B4-BE49-F238E27FC236}">
                <a16:creationId xmlns:a16="http://schemas.microsoft.com/office/drawing/2014/main" id="{72A2D237-A706-4712-90CA-B04517CBBE05}"/>
              </a:ext>
            </a:extLst>
          </p:cNvPr>
          <p:cNvSpPr>
            <a:spLocks noGrp="1"/>
          </p:cNvSpPr>
          <p:nvPr>
            <p:ph type="body" idx="1" hasCustomPrompt="1"/>
          </p:nvPr>
        </p:nvSpPr>
        <p:spPr>
          <a:xfrm>
            <a:off x="1444752" y="1681163"/>
            <a:ext cx="4553712"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da-DK" noProof="0"/>
              <a:t>Klik for at redigere i master</a:t>
            </a:r>
          </a:p>
        </p:txBody>
      </p:sp>
      <p:sp>
        <p:nvSpPr>
          <p:cNvPr id="4" name="Pladsholder til indhold 3">
            <a:extLst>
              <a:ext uri="{FF2B5EF4-FFF2-40B4-BE49-F238E27FC236}">
                <a16:creationId xmlns:a16="http://schemas.microsoft.com/office/drawing/2014/main" id="{8DE39CA1-2B6D-427E-9688-9093D5865CB7}"/>
              </a:ext>
            </a:extLst>
          </p:cNvPr>
          <p:cNvSpPr>
            <a:spLocks noGrp="1"/>
          </p:cNvSpPr>
          <p:nvPr>
            <p:ph sz="half" idx="2" hasCustomPrompt="1"/>
          </p:nvPr>
        </p:nvSpPr>
        <p:spPr>
          <a:xfrm>
            <a:off x="1444752" y="2505075"/>
            <a:ext cx="4553712" cy="3684588"/>
          </a:xfrm>
        </p:spPr>
        <p:txBody>
          <a:bodyPr rtlCol="0">
            <a:normAutofit/>
          </a:bodyPr>
          <a:lstStyle>
            <a:lvl1pPr>
              <a:defRPr sz="2000"/>
            </a:lvl1pPr>
            <a:lvl2pPr>
              <a:defRPr sz="1800"/>
            </a:lvl2pPr>
            <a:lvl3pPr>
              <a:defRPr sz="1600"/>
            </a:lvl3pPr>
            <a:lvl4pPr>
              <a:defRPr sz="1400"/>
            </a:lvl4pPr>
            <a:lvl5pPr>
              <a:defRPr sz="1400"/>
            </a:lvl5pPr>
          </a:lstStyle>
          <a:p>
            <a:pPr lvl="0" rtl="0"/>
            <a:r>
              <a:rPr lang="da-DK" noProof="0"/>
              <a:t>Klik for at redigere i master</a:t>
            </a:r>
          </a:p>
          <a:p>
            <a:pPr lvl="1" rtl="0"/>
            <a:r>
              <a:rPr lang="da-DK" noProof="0"/>
              <a:t>Andet niveau</a:t>
            </a:r>
          </a:p>
          <a:p>
            <a:pPr lvl="2" rtl="0"/>
            <a:r>
              <a:rPr lang="da-DK" noProof="0"/>
              <a:t>Tredje niveau</a:t>
            </a:r>
          </a:p>
          <a:p>
            <a:pPr lvl="3" rtl="0"/>
            <a:r>
              <a:rPr lang="da-DK" noProof="0"/>
              <a:t>Fjerde niveau</a:t>
            </a:r>
          </a:p>
          <a:p>
            <a:pPr lvl="4" rtl="0"/>
            <a:r>
              <a:rPr lang="da-DK" noProof="0"/>
              <a:t>Femte niveau</a:t>
            </a:r>
          </a:p>
        </p:txBody>
      </p:sp>
      <p:sp>
        <p:nvSpPr>
          <p:cNvPr id="5" name="Pladsholder til tekst 4">
            <a:extLst>
              <a:ext uri="{FF2B5EF4-FFF2-40B4-BE49-F238E27FC236}">
                <a16:creationId xmlns:a16="http://schemas.microsoft.com/office/drawing/2014/main" id="{F3D53357-616B-47F4-944B-F979FE96635D}"/>
              </a:ext>
            </a:extLst>
          </p:cNvPr>
          <p:cNvSpPr>
            <a:spLocks noGrp="1"/>
          </p:cNvSpPr>
          <p:nvPr>
            <p:ph type="body" sz="quarter" idx="3" hasCustomPrompt="1"/>
          </p:nvPr>
        </p:nvSpPr>
        <p:spPr>
          <a:xfrm>
            <a:off x="6784848" y="1681163"/>
            <a:ext cx="4553712"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da-DK" noProof="0"/>
              <a:t>Klik for at redigere i master</a:t>
            </a:r>
          </a:p>
        </p:txBody>
      </p:sp>
      <p:sp>
        <p:nvSpPr>
          <p:cNvPr id="6" name="Pladsholder til indhold 5">
            <a:extLst>
              <a:ext uri="{FF2B5EF4-FFF2-40B4-BE49-F238E27FC236}">
                <a16:creationId xmlns:a16="http://schemas.microsoft.com/office/drawing/2014/main" id="{BD7EA593-3036-4FB5-94B4-D9431DF04871}"/>
              </a:ext>
            </a:extLst>
          </p:cNvPr>
          <p:cNvSpPr>
            <a:spLocks noGrp="1"/>
          </p:cNvSpPr>
          <p:nvPr>
            <p:ph sz="quarter" idx="4" hasCustomPrompt="1"/>
          </p:nvPr>
        </p:nvSpPr>
        <p:spPr>
          <a:xfrm>
            <a:off x="6784848" y="2505075"/>
            <a:ext cx="4553712" cy="3684588"/>
          </a:xfrm>
        </p:spPr>
        <p:txBody>
          <a:bodyPr rtlCol="0">
            <a:normAutofit/>
          </a:bodyPr>
          <a:lstStyle>
            <a:lvl1pPr>
              <a:defRPr sz="2000"/>
            </a:lvl1pPr>
            <a:lvl2pPr>
              <a:defRPr sz="1800"/>
            </a:lvl2pPr>
            <a:lvl3pPr>
              <a:defRPr sz="1600"/>
            </a:lvl3pPr>
            <a:lvl4pPr>
              <a:defRPr sz="1400"/>
            </a:lvl4pPr>
            <a:lvl5pPr>
              <a:defRPr sz="1400"/>
            </a:lvl5pPr>
          </a:lstStyle>
          <a:p>
            <a:pPr lvl="0" rtl="0"/>
            <a:r>
              <a:rPr lang="da-DK" noProof="0"/>
              <a:t>Klik for at redigere i master</a:t>
            </a:r>
          </a:p>
          <a:p>
            <a:pPr lvl="1" rtl="0"/>
            <a:r>
              <a:rPr lang="da-DK" noProof="0"/>
              <a:t>Andet niveau</a:t>
            </a:r>
          </a:p>
          <a:p>
            <a:pPr lvl="2" rtl="0"/>
            <a:r>
              <a:rPr lang="da-DK" noProof="0"/>
              <a:t>Tredje niveau</a:t>
            </a:r>
          </a:p>
          <a:p>
            <a:pPr lvl="3" rtl="0"/>
            <a:r>
              <a:rPr lang="da-DK" noProof="0"/>
              <a:t>Fjerde niveau</a:t>
            </a:r>
          </a:p>
          <a:p>
            <a:pPr lvl="4" rtl="0"/>
            <a:r>
              <a:rPr lang="da-DK" noProof="0"/>
              <a:t>Femte niveau</a:t>
            </a:r>
          </a:p>
        </p:txBody>
      </p:sp>
      <p:cxnSp>
        <p:nvCxnSpPr>
          <p:cNvPr id="10" name="Lige forbindelse 9">
            <a:extLst>
              <a:ext uri="{FF2B5EF4-FFF2-40B4-BE49-F238E27FC236}">
                <a16:creationId xmlns:a16="http://schemas.microsoft.com/office/drawing/2014/main" id="{160F34ED-DA60-4CC2-B735-B0EC5D9FEA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2" name="Grafik 15">
            <a:extLst>
              <a:ext uri="{FF2B5EF4-FFF2-40B4-BE49-F238E27FC236}">
                <a16:creationId xmlns:a16="http://schemas.microsoft.com/office/drawing/2014/main" id="{A9475260-301F-4744-B1DA-7B00F6FB4342}"/>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pPr rtl="0"/>
            <a:endParaRPr lang="da-DK" noProof="0"/>
          </a:p>
        </p:txBody>
      </p:sp>
      <p:sp>
        <p:nvSpPr>
          <p:cNvPr id="14" name="Grafik 16">
            <a:extLst>
              <a:ext uri="{FF2B5EF4-FFF2-40B4-BE49-F238E27FC236}">
                <a16:creationId xmlns:a16="http://schemas.microsoft.com/office/drawing/2014/main" id="{9BBD3F4B-0836-48C5-AC68-747456D1DD50}"/>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pPr rtl="0"/>
            <a:endParaRPr lang="da-DK" noProof="0"/>
          </a:p>
        </p:txBody>
      </p:sp>
      <p:sp>
        <p:nvSpPr>
          <p:cNvPr id="16" name="Grafik 14">
            <a:extLst>
              <a:ext uri="{FF2B5EF4-FFF2-40B4-BE49-F238E27FC236}">
                <a16:creationId xmlns:a16="http://schemas.microsoft.com/office/drawing/2014/main" id="{9B4398D5-99F4-4F83-AA77-9B4177648CAF}"/>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pPr rtl="0"/>
            <a:endParaRPr lang="da-DK" noProof="0"/>
          </a:p>
        </p:txBody>
      </p:sp>
    </p:spTree>
    <p:extLst>
      <p:ext uri="{BB962C8B-B14F-4D97-AF65-F5344CB8AC3E}">
        <p14:creationId xmlns:p14="http://schemas.microsoft.com/office/powerpoint/2010/main" val="93759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1_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F057AE-3B3B-4261-B912-BF9EB9A58C36}"/>
              </a:ext>
            </a:extLst>
          </p:cNvPr>
          <p:cNvSpPr>
            <a:spLocks noGrp="1"/>
          </p:cNvSpPr>
          <p:nvPr>
            <p:ph type="title" hasCustomPrompt="1"/>
          </p:nvPr>
        </p:nvSpPr>
        <p:spPr>
          <a:xfrm>
            <a:off x="839788" y="365125"/>
            <a:ext cx="10515600" cy="1325563"/>
          </a:xfrm>
        </p:spPr>
        <p:txBody>
          <a:bodyPr rtlCol="0"/>
          <a:lstStyle/>
          <a:p>
            <a:pPr rtl="0"/>
            <a:r>
              <a:rPr lang="da-DK" noProof="0"/>
              <a:t>Klik for at redigere titeltypografier i master</a:t>
            </a:r>
          </a:p>
        </p:txBody>
      </p:sp>
      <p:sp>
        <p:nvSpPr>
          <p:cNvPr id="3" name="Pladsholder til tekst 2">
            <a:extLst>
              <a:ext uri="{FF2B5EF4-FFF2-40B4-BE49-F238E27FC236}">
                <a16:creationId xmlns:a16="http://schemas.microsoft.com/office/drawing/2014/main" id="{72A2D237-A706-4712-90CA-B04517CBBE05}"/>
              </a:ext>
            </a:extLst>
          </p:cNvPr>
          <p:cNvSpPr>
            <a:spLocks noGrp="1"/>
          </p:cNvSpPr>
          <p:nvPr>
            <p:ph type="body" idx="1" hasCustomPrompt="1"/>
          </p:nvPr>
        </p:nvSpPr>
        <p:spPr>
          <a:xfrm>
            <a:off x="1444752" y="1681163"/>
            <a:ext cx="2834640"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da-DK" noProof="0"/>
              <a:t>Klik for at redigere i master</a:t>
            </a:r>
          </a:p>
        </p:txBody>
      </p:sp>
      <p:sp>
        <p:nvSpPr>
          <p:cNvPr id="4" name="Pladsholder til indhold 3">
            <a:extLst>
              <a:ext uri="{FF2B5EF4-FFF2-40B4-BE49-F238E27FC236}">
                <a16:creationId xmlns:a16="http://schemas.microsoft.com/office/drawing/2014/main" id="{8DE39CA1-2B6D-427E-9688-9093D5865CB7}"/>
              </a:ext>
            </a:extLst>
          </p:cNvPr>
          <p:cNvSpPr>
            <a:spLocks noGrp="1"/>
          </p:cNvSpPr>
          <p:nvPr>
            <p:ph sz="half" idx="2" hasCustomPrompt="1"/>
          </p:nvPr>
        </p:nvSpPr>
        <p:spPr>
          <a:xfrm>
            <a:off x="1444752" y="2505075"/>
            <a:ext cx="2834640" cy="3684588"/>
          </a:xfrm>
        </p:spPr>
        <p:txBody>
          <a:bodyPr rtlCol="0">
            <a:normAutofit/>
          </a:bodyPr>
          <a:lstStyle>
            <a:lvl1pPr>
              <a:defRPr sz="2000"/>
            </a:lvl1pPr>
            <a:lvl2pPr>
              <a:defRPr sz="1800"/>
            </a:lvl2pPr>
            <a:lvl3pPr>
              <a:defRPr sz="1600"/>
            </a:lvl3pPr>
            <a:lvl4pPr>
              <a:defRPr sz="1400"/>
            </a:lvl4pPr>
            <a:lvl5pPr>
              <a:defRPr sz="1400"/>
            </a:lvl5pPr>
          </a:lstStyle>
          <a:p>
            <a:pPr lvl="0" rtl="0"/>
            <a:r>
              <a:rPr lang="da-DK" noProof="0"/>
              <a:t>Klik for at redigere i master</a:t>
            </a:r>
          </a:p>
          <a:p>
            <a:pPr lvl="1" rtl="0"/>
            <a:r>
              <a:rPr lang="da-DK" noProof="0"/>
              <a:t>Andet niveau</a:t>
            </a:r>
          </a:p>
          <a:p>
            <a:pPr lvl="2" rtl="0"/>
            <a:r>
              <a:rPr lang="da-DK" noProof="0"/>
              <a:t>Tredje niveau</a:t>
            </a:r>
          </a:p>
        </p:txBody>
      </p:sp>
      <p:sp>
        <p:nvSpPr>
          <p:cNvPr id="5" name="Pladsholder til tekst 4">
            <a:extLst>
              <a:ext uri="{FF2B5EF4-FFF2-40B4-BE49-F238E27FC236}">
                <a16:creationId xmlns:a16="http://schemas.microsoft.com/office/drawing/2014/main" id="{F3D53357-616B-47F4-944B-F979FE96635D}"/>
              </a:ext>
            </a:extLst>
          </p:cNvPr>
          <p:cNvSpPr>
            <a:spLocks noGrp="1"/>
          </p:cNvSpPr>
          <p:nvPr>
            <p:ph type="body" sz="quarter" idx="3" hasCustomPrompt="1"/>
          </p:nvPr>
        </p:nvSpPr>
        <p:spPr>
          <a:xfrm>
            <a:off x="4983480" y="1681163"/>
            <a:ext cx="2834640"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da-DK" noProof="0"/>
              <a:t>Klik for at redigere i master</a:t>
            </a:r>
          </a:p>
        </p:txBody>
      </p:sp>
      <p:sp>
        <p:nvSpPr>
          <p:cNvPr id="6" name="Pladsholder til indhold 5">
            <a:extLst>
              <a:ext uri="{FF2B5EF4-FFF2-40B4-BE49-F238E27FC236}">
                <a16:creationId xmlns:a16="http://schemas.microsoft.com/office/drawing/2014/main" id="{BD7EA593-3036-4FB5-94B4-D9431DF04871}"/>
              </a:ext>
            </a:extLst>
          </p:cNvPr>
          <p:cNvSpPr>
            <a:spLocks noGrp="1"/>
          </p:cNvSpPr>
          <p:nvPr>
            <p:ph sz="quarter" idx="4" hasCustomPrompt="1"/>
          </p:nvPr>
        </p:nvSpPr>
        <p:spPr>
          <a:xfrm>
            <a:off x="4983480" y="2505075"/>
            <a:ext cx="2834640" cy="3684588"/>
          </a:xfrm>
        </p:spPr>
        <p:txBody>
          <a:bodyPr rtlCol="0">
            <a:normAutofit/>
          </a:bodyPr>
          <a:lstStyle>
            <a:lvl1pPr>
              <a:defRPr sz="2000"/>
            </a:lvl1pPr>
            <a:lvl2pPr>
              <a:defRPr sz="1800"/>
            </a:lvl2pPr>
            <a:lvl3pPr>
              <a:defRPr sz="1600"/>
            </a:lvl3pPr>
            <a:lvl4pPr>
              <a:defRPr sz="1400"/>
            </a:lvl4pPr>
            <a:lvl5pPr>
              <a:defRPr sz="1400"/>
            </a:lvl5pPr>
          </a:lstStyle>
          <a:p>
            <a:pPr lvl="0" rtl="0"/>
            <a:r>
              <a:rPr lang="da-DK" noProof="0"/>
              <a:t>Klik for at redigere i master</a:t>
            </a:r>
          </a:p>
          <a:p>
            <a:pPr lvl="1" rtl="0"/>
            <a:r>
              <a:rPr lang="da-DK" noProof="0"/>
              <a:t>Andet niveau</a:t>
            </a:r>
          </a:p>
          <a:p>
            <a:pPr lvl="2" rtl="0"/>
            <a:r>
              <a:rPr lang="da-DK" noProof="0"/>
              <a:t>Tredje niveau</a:t>
            </a:r>
          </a:p>
        </p:txBody>
      </p:sp>
      <p:cxnSp>
        <p:nvCxnSpPr>
          <p:cNvPr id="10" name="Lige forbindelse 9">
            <a:extLst>
              <a:ext uri="{FF2B5EF4-FFF2-40B4-BE49-F238E27FC236}">
                <a16:creationId xmlns:a16="http://schemas.microsoft.com/office/drawing/2014/main" id="{160F34ED-DA60-4CC2-B735-B0EC5D9FEA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2" name="Grafik 15">
            <a:extLst>
              <a:ext uri="{FF2B5EF4-FFF2-40B4-BE49-F238E27FC236}">
                <a16:creationId xmlns:a16="http://schemas.microsoft.com/office/drawing/2014/main" id="{A9475260-301F-4744-B1DA-7B00F6FB4342}"/>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pPr rtl="0"/>
            <a:endParaRPr lang="da-DK" noProof="0"/>
          </a:p>
        </p:txBody>
      </p:sp>
      <p:sp>
        <p:nvSpPr>
          <p:cNvPr id="14" name="Grafik 16">
            <a:extLst>
              <a:ext uri="{FF2B5EF4-FFF2-40B4-BE49-F238E27FC236}">
                <a16:creationId xmlns:a16="http://schemas.microsoft.com/office/drawing/2014/main" id="{9BBD3F4B-0836-48C5-AC68-747456D1DD50}"/>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pPr rtl="0"/>
            <a:endParaRPr lang="da-DK" noProof="0"/>
          </a:p>
        </p:txBody>
      </p:sp>
      <p:sp>
        <p:nvSpPr>
          <p:cNvPr id="16" name="Grafik 14">
            <a:extLst>
              <a:ext uri="{FF2B5EF4-FFF2-40B4-BE49-F238E27FC236}">
                <a16:creationId xmlns:a16="http://schemas.microsoft.com/office/drawing/2014/main" id="{9B4398D5-99F4-4F83-AA77-9B4177648CAF}"/>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pPr rtl="0"/>
            <a:endParaRPr lang="da-DK" noProof="0"/>
          </a:p>
        </p:txBody>
      </p:sp>
      <p:sp>
        <p:nvSpPr>
          <p:cNvPr id="15" name="Pladsholder til tekst 4">
            <a:extLst>
              <a:ext uri="{FF2B5EF4-FFF2-40B4-BE49-F238E27FC236}">
                <a16:creationId xmlns:a16="http://schemas.microsoft.com/office/drawing/2014/main" id="{2D693B15-7265-4478-9579-62FCD5222D04}"/>
              </a:ext>
            </a:extLst>
          </p:cNvPr>
          <p:cNvSpPr>
            <a:spLocks noGrp="1"/>
          </p:cNvSpPr>
          <p:nvPr>
            <p:ph type="body" sz="quarter" idx="13" hasCustomPrompt="1"/>
          </p:nvPr>
        </p:nvSpPr>
        <p:spPr>
          <a:xfrm>
            <a:off x="8531352" y="1769269"/>
            <a:ext cx="2834640"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da-DK" noProof="0"/>
              <a:t>Klik for at redigere i master</a:t>
            </a:r>
          </a:p>
        </p:txBody>
      </p:sp>
      <p:sp>
        <p:nvSpPr>
          <p:cNvPr id="17" name="Pladsholder til indhold 5">
            <a:extLst>
              <a:ext uri="{FF2B5EF4-FFF2-40B4-BE49-F238E27FC236}">
                <a16:creationId xmlns:a16="http://schemas.microsoft.com/office/drawing/2014/main" id="{48F9E92F-BB16-4896-A47F-6497C3D705B9}"/>
              </a:ext>
            </a:extLst>
          </p:cNvPr>
          <p:cNvSpPr>
            <a:spLocks noGrp="1"/>
          </p:cNvSpPr>
          <p:nvPr>
            <p:ph sz="quarter" idx="14" hasCustomPrompt="1"/>
          </p:nvPr>
        </p:nvSpPr>
        <p:spPr>
          <a:xfrm>
            <a:off x="8531352" y="2593181"/>
            <a:ext cx="2834640" cy="3684588"/>
          </a:xfrm>
        </p:spPr>
        <p:txBody>
          <a:bodyPr rtlCol="0">
            <a:normAutofit/>
          </a:bodyPr>
          <a:lstStyle>
            <a:lvl1pPr>
              <a:defRPr sz="2000"/>
            </a:lvl1pPr>
            <a:lvl2pPr>
              <a:defRPr sz="1800"/>
            </a:lvl2pPr>
            <a:lvl3pPr>
              <a:defRPr sz="1600"/>
            </a:lvl3pPr>
            <a:lvl4pPr>
              <a:defRPr sz="1400"/>
            </a:lvl4pPr>
            <a:lvl5pPr>
              <a:defRPr sz="1400"/>
            </a:lvl5pPr>
          </a:lstStyle>
          <a:p>
            <a:pPr lvl="0" rtl="0"/>
            <a:r>
              <a:rPr lang="da-DK" noProof="0"/>
              <a:t>Klik for at redigere i master</a:t>
            </a:r>
          </a:p>
          <a:p>
            <a:pPr lvl="1" rtl="0"/>
            <a:r>
              <a:rPr lang="da-DK" noProof="0"/>
              <a:t>Andet niveau</a:t>
            </a:r>
          </a:p>
          <a:p>
            <a:pPr lvl="2" rtl="0"/>
            <a:r>
              <a:rPr lang="da-DK" noProof="0"/>
              <a:t>Tredje niveau</a:t>
            </a:r>
          </a:p>
        </p:txBody>
      </p:sp>
    </p:spTree>
    <p:extLst>
      <p:ext uri="{BB962C8B-B14F-4D97-AF65-F5344CB8AC3E}">
        <p14:creationId xmlns:p14="http://schemas.microsoft.com/office/powerpoint/2010/main" val="23730798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6391656" y="804672"/>
            <a:ext cx="4434840" cy="886968"/>
          </a:xfrm>
        </p:spPr>
        <p:txBody>
          <a:bodyPr rtlCol="0" anchor="b"/>
          <a:lstStyle>
            <a:lvl1pPr algn="l">
              <a:defRPr sz="5400" b="0" i="0" cap="none" baseline="0"/>
            </a:lvl1pPr>
          </a:lstStyle>
          <a:p>
            <a:pPr rtl="0"/>
            <a:r>
              <a:rPr lang="da-DK" noProof="0"/>
              <a:t>Titel</a:t>
            </a:r>
          </a:p>
        </p:txBody>
      </p:sp>
      <p:sp>
        <p:nvSpPr>
          <p:cNvPr id="3" name="Undertitel 2">
            <a:extLst>
              <a:ext uri="{FF2B5EF4-FFF2-40B4-BE49-F238E27FC236}">
                <a16:creationId xmlns:a16="http://schemas.microsoft.com/office/drawing/2014/main" id="{EC80FBD9-0977-4B2B-9318-30774BB0947C}"/>
              </a:ext>
            </a:extLst>
          </p:cNvPr>
          <p:cNvSpPr>
            <a:spLocks noGrp="1"/>
          </p:cNvSpPr>
          <p:nvPr>
            <p:ph type="subTitle" idx="1"/>
          </p:nvPr>
        </p:nvSpPr>
        <p:spPr>
          <a:xfrm>
            <a:off x="6391654" y="1801368"/>
            <a:ext cx="4434840" cy="4754880"/>
          </a:xfrm>
        </p:spPr>
        <p:txBody>
          <a:bodyPr rtlCol="0">
            <a:normAutofit/>
          </a:bodyPr>
          <a:lstStyle>
            <a:lvl1pPr marL="0" indent="0" algn="l">
              <a:lnSpc>
                <a:spcPct val="110000"/>
              </a:lnSpc>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da-DK" noProof="0"/>
              <a:t>Klik for at redigere undertiteltypografien i masteren</a:t>
            </a:r>
          </a:p>
        </p:txBody>
      </p:sp>
      <p:sp>
        <p:nvSpPr>
          <p:cNvPr id="5" name="Pladsholder til sidefod 4">
            <a:extLst>
              <a:ext uri="{FF2B5EF4-FFF2-40B4-BE49-F238E27FC236}">
                <a16:creationId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rtlCol="0"/>
          <a:lstStyle>
            <a:lvl1pPr>
              <a:defRPr>
                <a:solidFill>
                  <a:schemeClr val="accent2"/>
                </a:solidFill>
              </a:defRPr>
            </a:lvl1pPr>
          </a:lstStyle>
          <a:p>
            <a:pPr rtl="0"/>
            <a:r>
              <a:rPr lang="da-DK" noProof="0"/>
              <a:t>Præsentationstitel</a:t>
            </a:r>
          </a:p>
        </p:txBody>
      </p:sp>
      <p:sp>
        <p:nvSpPr>
          <p:cNvPr id="6" name="Pladsholder til slidenumm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rtlCol="0"/>
          <a:lstStyle>
            <a:lvl1pPr>
              <a:defRPr>
                <a:solidFill>
                  <a:schemeClr val="accent2"/>
                </a:solidFill>
              </a:defRPr>
            </a:lvl1pPr>
          </a:lstStyle>
          <a:p>
            <a:pPr rtl="0"/>
            <a:fld id="{D8DA9DAA-006C-4F4B-980E-E3DF019B24E2}" type="slidenum">
              <a:rPr lang="da-DK" noProof="0" smtClean="0"/>
              <a:pPr rtl="0"/>
              <a:t>‹nr.›</a:t>
            </a:fld>
            <a:endParaRPr lang="da-DK" noProof="0"/>
          </a:p>
        </p:txBody>
      </p:sp>
      <p:cxnSp>
        <p:nvCxnSpPr>
          <p:cNvPr id="7" name="Lige forbindelse 6">
            <a:extLst>
              <a:ext uri="{FF2B5EF4-FFF2-40B4-BE49-F238E27FC236}">
                <a16:creationId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ktangel 8">
            <a:extLst>
              <a:ext uri="{FF2B5EF4-FFF2-40B4-BE49-F238E27FC236}">
                <a16:creationId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a-DK" noProof="0"/>
          </a:p>
        </p:txBody>
      </p:sp>
      <p:sp>
        <p:nvSpPr>
          <p:cNvPr id="13" name="Pladsholder til billede 12">
            <a:extLst>
              <a:ext uri="{FF2B5EF4-FFF2-40B4-BE49-F238E27FC236}">
                <a16:creationId xmlns:a16="http://schemas.microsoft.com/office/drawing/2014/main" id="{9CEC7E0F-60E8-418B-978D-C607C82E97F7}"/>
              </a:ext>
            </a:extLst>
          </p:cNvPr>
          <p:cNvSpPr>
            <a:spLocks noGrp="1"/>
          </p:cNvSpPr>
          <p:nvPr>
            <p:ph type="pic" sz="quarter" idx="13"/>
          </p:nvPr>
        </p:nvSpPr>
        <p:spPr>
          <a:xfrm>
            <a:off x="283464" y="3108960"/>
            <a:ext cx="5221224" cy="3447288"/>
          </a:xfrm>
        </p:spPr>
        <p:txBody>
          <a:bodyPr rtlCol="0" anchor="ctr"/>
          <a:lstStyle>
            <a:lvl1pPr algn="ctr">
              <a:buNone/>
              <a:defRPr>
                <a:solidFill>
                  <a:schemeClr val="bg1"/>
                </a:solidFill>
              </a:defRPr>
            </a:lvl1pPr>
          </a:lstStyle>
          <a:p>
            <a:pPr rtl="0"/>
            <a:r>
              <a:rPr lang="da-DK" noProof="0"/>
              <a:t>Klik på ikonet for at tilføje et billede</a:t>
            </a:r>
          </a:p>
        </p:txBody>
      </p:sp>
      <p:sp>
        <p:nvSpPr>
          <p:cNvPr id="10" name="Pladsholder til billede 12">
            <a:extLst>
              <a:ext uri="{FF2B5EF4-FFF2-40B4-BE49-F238E27FC236}">
                <a16:creationId xmlns:a16="http://schemas.microsoft.com/office/drawing/2014/main" id="{F146D6C1-343E-4F97-A565-55BBB15F4C77}"/>
              </a:ext>
            </a:extLst>
          </p:cNvPr>
          <p:cNvSpPr>
            <a:spLocks noGrp="1"/>
          </p:cNvSpPr>
          <p:nvPr>
            <p:ph type="pic" sz="quarter" idx="14"/>
          </p:nvPr>
        </p:nvSpPr>
        <p:spPr>
          <a:xfrm>
            <a:off x="283464" y="301752"/>
            <a:ext cx="2459736" cy="2505456"/>
          </a:xfrm>
        </p:spPr>
        <p:txBody>
          <a:bodyPr rtlCol="0" anchor="ctr"/>
          <a:lstStyle>
            <a:lvl1pPr algn="ctr">
              <a:buNone/>
              <a:defRPr>
                <a:solidFill>
                  <a:schemeClr val="bg1"/>
                </a:solidFill>
              </a:defRPr>
            </a:lvl1pPr>
          </a:lstStyle>
          <a:p>
            <a:pPr rtl="0"/>
            <a:r>
              <a:rPr lang="da-DK" noProof="0"/>
              <a:t>Klik på ikonet for at tilføje et billede</a:t>
            </a:r>
          </a:p>
        </p:txBody>
      </p:sp>
      <p:sp>
        <p:nvSpPr>
          <p:cNvPr id="11" name="Pladsholder til billede 12">
            <a:extLst>
              <a:ext uri="{FF2B5EF4-FFF2-40B4-BE49-F238E27FC236}">
                <a16:creationId xmlns:a16="http://schemas.microsoft.com/office/drawing/2014/main" id="{BA123E2D-4554-47D5-B0EC-0C47EDB41626}"/>
              </a:ext>
            </a:extLst>
          </p:cNvPr>
          <p:cNvSpPr>
            <a:spLocks noGrp="1"/>
          </p:cNvSpPr>
          <p:nvPr>
            <p:ph type="pic" sz="quarter" idx="15"/>
          </p:nvPr>
        </p:nvSpPr>
        <p:spPr>
          <a:xfrm>
            <a:off x="3044952" y="301752"/>
            <a:ext cx="2459736" cy="2505456"/>
          </a:xfrm>
        </p:spPr>
        <p:txBody>
          <a:bodyPr rtlCol="0" anchor="ctr"/>
          <a:lstStyle>
            <a:lvl1pPr algn="ctr">
              <a:buNone/>
              <a:defRPr>
                <a:solidFill>
                  <a:schemeClr val="bg1"/>
                </a:solidFill>
              </a:defRPr>
            </a:lvl1pPr>
          </a:lstStyle>
          <a:p>
            <a:pPr rtl="0"/>
            <a:r>
              <a:rPr lang="da-DK" noProof="0"/>
              <a:t>Klik på ikonet for at tilføje et billede</a:t>
            </a:r>
          </a:p>
        </p:txBody>
      </p:sp>
    </p:spTree>
    <p:extLst>
      <p:ext uri="{BB962C8B-B14F-4D97-AF65-F5344CB8AC3E}">
        <p14:creationId xmlns:p14="http://schemas.microsoft.com/office/powerpoint/2010/main" val="12578914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Kun titel">
    <p:bg>
      <p:bgPr>
        <a:gradFill>
          <a:gsLst>
            <a:gs pos="100000">
              <a:schemeClr val="accent4"/>
            </a:gs>
            <a:gs pos="0">
              <a:schemeClr val="accent2"/>
            </a:gs>
          </a:gsLst>
          <a:lin ang="8100000" scaled="1"/>
        </a:gradFill>
        <a:effectLst/>
      </p:bgPr>
    </p:bg>
    <p:spTree>
      <p:nvGrpSpPr>
        <p:cNvPr id="1" name=""/>
        <p:cNvGrpSpPr/>
        <p:nvPr/>
      </p:nvGrpSpPr>
      <p:grpSpPr>
        <a:xfrm>
          <a:off x="0" y="0"/>
          <a:ext cx="0" cy="0"/>
          <a:chOff x="0" y="0"/>
          <a:chExt cx="0" cy="0"/>
        </a:xfrm>
      </p:grpSpPr>
      <p:sp>
        <p:nvSpPr>
          <p:cNvPr id="33" name="Pladsholder til billede 32">
            <a:extLst>
              <a:ext uri="{FF2B5EF4-FFF2-40B4-BE49-F238E27FC236}">
                <a16:creationId xmlns:a16="http://schemas.microsoft.com/office/drawing/2014/main" id="{3186EA6A-5CD5-4DF7-9C8A-EDFAF28A80D9}"/>
              </a:ext>
            </a:extLst>
          </p:cNvPr>
          <p:cNvSpPr>
            <a:spLocks noGrp="1"/>
          </p:cNvSpPr>
          <p:nvPr>
            <p:ph type="pic" sz="quarter" idx="14"/>
          </p:nvPr>
        </p:nvSpPr>
        <p:spPr>
          <a:xfrm>
            <a:off x="1777111" y="407499"/>
            <a:ext cx="1952279" cy="1952279"/>
          </a:xfrm>
          <a:custGeom>
            <a:avLst/>
            <a:gdLst>
              <a:gd name="connsiteX0" fmla="*/ 976140 w 1952279"/>
              <a:gd name="connsiteY0" fmla="*/ 0 h 1952279"/>
              <a:gd name="connsiteX1" fmla="*/ 1952279 w 1952279"/>
              <a:gd name="connsiteY1" fmla="*/ 976140 h 1952279"/>
              <a:gd name="connsiteX2" fmla="*/ 976140 w 1952279"/>
              <a:gd name="connsiteY2" fmla="*/ 1952279 h 1952279"/>
              <a:gd name="connsiteX3" fmla="*/ 0 w 1952279"/>
              <a:gd name="connsiteY3" fmla="*/ 976140 h 1952279"/>
              <a:gd name="connsiteX4" fmla="*/ 976140 w 1952279"/>
              <a:gd name="connsiteY4" fmla="*/ 0 h 1952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279" h="1952279">
                <a:moveTo>
                  <a:pt x="976140" y="0"/>
                </a:moveTo>
                <a:cubicBezTo>
                  <a:pt x="1515247" y="0"/>
                  <a:pt x="1952279" y="437033"/>
                  <a:pt x="1952279" y="976140"/>
                </a:cubicBezTo>
                <a:cubicBezTo>
                  <a:pt x="1952279" y="1515246"/>
                  <a:pt x="1515247" y="1952279"/>
                  <a:pt x="976140" y="1952279"/>
                </a:cubicBezTo>
                <a:cubicBezTo>
                  <a:pt x="437033" y="1952279"/>
                  <a:pt x="0" y="1515246"/>
                  <a:pt x="0" y="976140"/>
                </a:cubicBezTo>
                <a:cubicBezTo>
                  <a:pt x="0" y="437033"/>
                  <a:pt x="437033" y="0"/>
                  <a:pt x="976140" y="0"/>
                </a:cubicBezTo>
                <a:close/>
              </a:path>
            </a:pathLst>
          </a:custGeom>
        </p:spPr>
        <p:txBody>
          <a:bodyPr wrap="square" rtlCol="0" anchor="ctr">
            <a:noAutofit/>
          </a:bodyPr>
          <a:lstStyle>
            <a:lvl1pPr algn="ctr">
              <a:buNone/>
              <a:defRPr sz="1800">
                <a:solidFill>
                  <a:schemeClr val="bg1"/>
                </a:solidFill>
              </a:defRPr>
            </a:lvl1pPr>
          </a:lstStyle>
          <a:p>
            <a:pPr rtl="0"/>
            <a:r>
              <a:rPr lang="da-DK" noProof="0"/>
              <a:t>Klik på ikonet for at tilføje et billede</a:t>
            </a:r>
          </a:p>
        </p:txBody>
      </p:sp>
      <p:sp>
        <p:nvSpPr>
          <p:cNvPr id="32" name="Pladsholder til billede 31">
            <a:extLst>
              <a:ext uri="{FF2B5EF4-FFF2-40B4-BE49-F238E27FC236}">
                <a16:creationId xmlns:a16="http://schemas.microsoft.com/office/drawing/2014/main" id="{83D5117F-F235-498D-99A5-9DE2D665576C}"/>
              </a:ext>
            </a:extLst>
          </p:cNvPr>
          <p:cNvSpPr>
            <a:spLocks noGrp="1"/>
          </p:cNvSpPr>
          <p:nvPr>
            <p:ph type="pic" sz="quarter" idx="15"/>
          </p:nvPr>
        </p:nvSpPr>
        <p:spPr>
          <a:xfrm>
            <a:off x="3528345" y="1972581"/>
            <a:ext cx="2290065" cy="2273502"/>
          </a:xfrm>
          <a:custGeom>
            <a:avLst/>
            <a:gdLst>
              <a:gd name="connsiteX0" fmla="*/ 1145032 w 2290065"/>
              <a:gd name="connsiteY0" fmla="*/ 0 h 2273502"/>
              <a:gd name="connsiteX1" fmla="*/ 2290065 w 2290065"/>
              <a:gd name="connsiteY1" fmla="*/ 1145033 h 2273502"/>
              <a:gd name="connsiteX2" fmla="*/ 1375797 w 2290065"/>
              <a:gd name="connsiteY2" fmla="*/ 2266803 h 2273502"/>
              <a:gd name="connsiteX3" fmla="*/ 1331903 w 2290065"/>
              <a:gd name="connsiteY3" fmla="*/ 2273502 h 2273502"/>
              <a:gd name="connsiteX4" fmla="*/ 958162 w 2290065"/>
              <a:gd name="connsiteY4" fmla="*/ 2273502 h 2273502"/>
              <a:gd name="connsiteX5" fmla="*/ 914268 w 2290065"/>
              <a:gd name="connsiteY5" fmla="*/ 2266803 h 2273502"/>
              <a:gd name="connsiteX6" fmla="*/ 5911 w 2290065"/>
              <a:gd name="connsiteY6" fmla="*/ 1262106 h 2273502"/>
              <a:gd name="connsiteX7" fmla="*/ 0 w 2290065"/>
              <a:gd name="connsiteY7" fmla="*/ 1145053 h 2273502"/>
              <a:gd name="connsiteX8" fmla="*/ 0 w 2290065"/>
              <a:gd name="connsiteY8" fmla="*/ 1145014 h 2273502"/>
              <a:gd name="connsiteX9" fmla="*/ 5911 w 2290065"/>
              <a:gd name="connsiteY9" fmla="*/ 1027960 h 2273502"/>
              <a:gd name="connsiteX10" fmla="*/ 1145032 w 2290065"/>
              <a:gd name="connsiteY10" fmla="*/ 0 h 227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0065" h="2273502">
                <a:moveTo>
                  <a:pt x="1145032" y="0"/>
                </a:moveTo>
                <a:cubicBezTo>
                  <a:pt x="1777417" y="0"/>
                  <a:pt x="2290065" y="512649"/>
                  <a:pt x="2290065" y="1145033"/>
                </a:cubicBezTo>
                <a:cubicBezTo>
                  <a:pt x="2290065" y="1698370"/>
                  <a:pt x="1897569" y="2160033"/>
                  <a:pt x="1375797" y="2266803"/>
                </a:cubicBezTo>
                <a:lnTo>
                  <a:pt x="1331903" y="2273502"/>
                </a:lnTo>
                <a:lnTo>
                  <a:pt x="958162" y="2273502"/>
                </a:lnTo>
                <a:lnTo>
                  <a:pt x="914268" y="2266803"/>
                </a:lnTo>
                <a:cubicBezTo>
                  <a:pt x="429765" y="2167660"/>
                  <a:pt x="56730" y="1762511"/>
                  <a:pt x="5911" y="1262106"/>
                </a:cubicBezTo>
                <a:lnTo>
                  <a:pt x="0" y="1145053"/>
                </a:lnTo>
                <a:lnTo>
                  <a:pt x="0" y="1145014"/>
                </a:lnTo>
                <a:lnTo>
                  <a:pt x="5911" y="1027960"/>
                </a:lnTo>
                <a:cubicBezTo>
                  <a:pt x="64548" y="450571"/>
                  <a:pt x="552172" y="0"/>
                  <a:pt x="1145032" y="0"/>
                </a:cubicBezTo>
                <a:close/>
              </a:path>
            </a:pathLst>
          </a:custGeom>
        </p:spPr>
        <p:txBody>
          <a:bodyPr wrap="square" rtlCol="0" anchor="ctr">
            <a:noAutofit/>
          </a:bodyPr>
          <a:lstStyle>
            <a:lvl1pPr algn="ctr">
              <a:buNone/>
              <a:defRPr sz="1800">
                <a:solidFill>
                  <a:schemeClr val="bg1"/>
                </a:solidFill>
              </a:defRPr>
            </a:lvl1pPr>
          </a:lstStyle>
          <a:p>
            <a:pPr rtl="0"/>
            <a:r>
              <a:rPr lang="da-DK" noProof="0"/>
              <a:t>Klik på ikonet for at tilføje et billede</a:t>
            </a:r>
          </a:p>
        </p:txBody>
      </p:sp>
      <p:sp>
        <p:nvSpPr>
          <p:cNvPr id="31" name="Pladsholder til billede 30">
            <a:extLst>
              <a:ext uri="{FF2B5EF4-FFF2-40B4-BE49-F238E27FC236}">
                <a16:creationId xmlns:a16="http://schemas.microsoft.com/office/drawing/2014/main" id="{E1E0A794-F1D3-4628-B5B1-9D48AB34C3D4}"/>
              </a:ext>
            </a:extLst>
          </p:cNvPr>
          <p:cNvSpPr>
            <a:spLocks noGrp="1"/>
          </p:cNvSpPr>
          <p:nvPr>
            <p:ph type="pic" sz="quarter" idx="16"/>
          </p:nvPr>
        </p:nvSpPr>
        <p:spPr>
          <a:xfrm>
            <a:off x="5579539" y="4386312"/>
            <a:ext cx="3119293" cy="2462810"/>
          </a:xfrm>
          <a:custGeom>
            <a:avLst/>
            <a:gdLst>
              <a:gd name="connsiteX0" fmla="*/ 1559647 w 3119293"/>
              <a:gd name="connsiteY0" fmla="*/ 0 h 2462810"/>
              <a:gd name="connsiteX1" fmla="*/ 3119293 w 3119293"/>
              <a:gd name="connsiteY1" fmla="*/ 1559647 h 2462810"/>
              <a:gd name="connsiteX2" fmla="*/ 2852930 w 3119293"/>
              <a:gd name="connsiteY2" fmla="*/ 2431660 h 2462810"/>
              <a:gd name="connsiteX3" fmla="*/ 2829636 w 3119293"/>
              <a:gd name="connsiteY3" fmla="*/ 2462810 h 2462810"/>
              <a:gd name="connsiteX4" fmla="*/ 289658 w 3119293"/>
              <a:gd name="connsiteY4" fmla="*/ 2462810 h 2462810"/>
              <a:gd name="connsiteX5" fmla="*/ 266363 w 3119293"/>
              <a:gd name="connsiteY5" fmla="*/ 2431660 h 2462810"/>
              <a:gd name="connsiteX6" fmla="*/ 0 w 3119293"/>
              <a:gd name="connsiteY6" fmla="*/ 1559647 h 2462810"/>
              <a:gd name="connsiteX7" fmla="*/ 1559647 w 3119293"/>
              <a:gd name="connsiteY7" fmla="*/ 0 h 24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9293" h="2462810">
                <a:moveTo>
                  <a:pt x="1559647" y="0"/>
                </a:moveTo>
                <a:cubicBezTo>
                  <a:pt x="2421016" y="0"/>
                  <a:pt x="3119293" y="698278"/>
                  <a:pt x="3119293" y="1559647"/>
                </a:cubicBezTo>
                <a:cubicBezTo>
                  <a:pt x="3119293" y="1882660"/>
                  <a:pt x="3021098" y="2182739"/>
                  <a:pt x="2852930" y="2431660"/>
                </a:cubicBezTo>
                <a:lnTo>
                  <a:pt x="2829636" y="2462810"/>
                </a:lnTo>
                <a:lnTo>
                  <a:pt x="289658" y="2462810"/>
                </a:lnTo>
                <a:lnTo>
                  <a:pt x="266363" y="2431660"/>
                </a:lnTo>
                <a:cubicBezTo>
                  <a:pt x="98195" y="2182739"/>
                  <a:pt x="0" y="1882660"/>
                  <a:pt x="0" y="1559647"/>
                </a:cubicBezTo>
                <a:cubicBezTo>
                  <a:pt x="0" y="698278"/>
                  <a:pt x="698278" y="0"/>
                  <a:pt x="1559647" y="0"/>
                </a:cubicBezTo>
                <a:close/>
              </a:path>
            </a:pathLst>
          </a:custGeom>
        </p:spPr>
        <p:txBody>
          <a:bodyPr wrap="square" rtlCol="0" anchor="ctr">
            <a:noAutofit/>
          </a:bodyPr>
          <a:lstStyle>
            <a:lvl1pPr algn="ctr">
              <a:buNone/>
              <a:defRPr sz="1800">
                <a:solidFill>
                  <a:schemeClr val="bg1"/>
                </a:solidFill>
              </a:defRPr>
            </a:lvl1pPr>
          </a:lstStyle>
          <a:p>
            <a:pPr rtl="0"/>
            <a:r>
              <a:rPr lang="da-DK" noProof="0"/>
              <a:t>Klik på ikonet for at tilføje et billede</a:t>
            </a:r>
          </a:p>
        </p:txBody>
      </p:sp>
      <p:sp>
        <p:nvSpPr>
          <p:cNvPr id="30" name="Pladsholder til billede 29">
            <a:extLst>
              <a:ext uri="{FF2B5EF4-FFF2-40B4-BE49-F238E27FC236}">
                <a16:creationId xmlns:a16="http://schemas.microsoft.com/office/drawing/2014/main" id="{B8D3F45B-B631-47D3-A33C-71CEC2B3602C}"/>
              </a:ext>
            </a:extLst>
          </p:cNvPr>
          <p:cNvSpPr>
            <a:spLocks noGrp="1"/>
          </p:cNvSpPr>
          <p:nvPr>
            <p:ph type="pic" sz="quarter" idx="17"/>
          </p:nvPr>
        </p:nvSpPr>
        <p:spPr>
          <a:xfrm>
            <a:off x="1092905" y="4018982"/>
            <a:ext cx="3854161" cy="2839018"/>
          </a:xfrm>
          <a:custGeom>
            <a:avLst/>
            <a:gdLst>
              <a:gd name="connsiteX0" fmla="*/ 1927061 w 3854161"/>
              <a:gd name="connsiteY0" fmla="*/ 0 h 2839018"/>
              <a:gd name="connsiteX1" fmla="*/ 1927101 w 3854161"/>
              <a:gd name="connsiteY1" fmla="*/ 0 h 2839018"/>
              <a:gd name="connsiteX2" fmla="*/ 2124114 w 3854161"/>
              <a:gd name="connsiteY2" fmla="*/ 9948 h 2839018"/>
              <a:gd name="connsiteX3" fmla="*/ 3854161 w 3854161"/>
              <a:gd name="connsiteY3" fmla="*/ 1927080 h 2839018"/>
              <a:gd name="connsiteX4" fmla="*/ 3702722 w 3854161"/>
              <a:gd name="connsiteY4" fmla="*/ 2677187 h 2839018"/>
              <a:gd name="connsiteX5" fmla="*/ 3624763 w 3854161"/>
              <a:gd name="connsiteY5" fmla="*/ 2839018 h 2839018"/>
              <a:gd name="connsiteX6" fmla="*/ 229398 w 3854161"/>
              <a:gd name="connsiteY6" fmla="*/ 2839018 h 2839018"/>
              <a:gd name="connsiteX7" fmla="*/ 151440 w 3854161"/>
              <a:gd name="connsiteY7" fmla="*/ 2677187 h 2839018"/>
              <a:gd name="connsiteX8" fmla="*/ 0 w 3854161"/>
              <a:gd name="connsiteY8" fmla="*/ 1927080 h 2839018"/>
              <a:gd name="connsiteX9" fmla="*/ 1730048 w 3854161"/>
              <a:gd name="connsiteY9" fmla="*/ 9948 h 283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4161" h="2839018">
                <a:moveTo>
                  <a:pt x="1927061" y="0"/>
                </a:moveTo>
                <a:lnTo>
                  <a:pt x="1927101" y="0"/>
                </a:lnTo>
                <a:lnTo>
                  <a:pt x="2124114" y="9948"/>
                </a:lnTo>
                <a:cubicBezTo>
                  <a:pt x="3095856" y="108634"/>
                  <a:pt x="3854161" y="929301"/>
                  <a:pt x="3854161" y="1927080"/>
                </a:cubicBezTo>
                <a:cubicBezTo>
                  <a:pt x="3854161" y="2193154"/>
                  <a:pt x="3800237" y="2446634"/>
                  <a:pt x="3702722" y="2677187"/>
                </a:cubicBezTo>
                <a:lnTo>
                  <a:pt x="3624763" y="2839018"/>
                </a:lnTo>
                <a:lnTo>
                  <a:pt x="229398" y="2839018"/>
                </a:lnTo>
                <a:lnTo>
                  <a:pt x="151440" y="2677187"/>
                </a:lnTo>
                <a:cubicBezTo>
                  <a:pt x="53924" y="2446634"/>
                  <a:pt x="0" y="2193154"/>
                  <a:pt x="0" y="1927080"/>
                </a:cubicBezTo>
                <a:cubicBezTo>
                  <a:pt x="0" y="929301"/>
                  <a:pt x="758305" y="108634"/>
                  <a:pt x="1730048" y="9948"/>
                </a:cubicBezTo>
                <a:close/>
              </a:path>
            </a:pathLst>
          </a:custGeom>
        </p:spPr>
        <p:txBody>
          <a:bodyPr wrap="square" rtlCol="0" anchor="ctr">
            <a:noAutofit/>
          </a:bodyPr>
          <a:lstStyle>
            <a:lvl1pPr algn="ctr">
              <a:buNone/>
              <a:defRPr sz="1800">
                <a:solidFill>
                  <a:schemeClr val="bg1"/>
                </a:solidFill>
              </a:defRPr>
            </a:lvl1pPr>
          </a:lstStyle>
          <a:p>
            <a:pPr rtl="0"/>
            <a:r>
              <a:rPr lang="da-DK" noProof="0"/>
              <a:t>Klik på ikonet for at tilføje et billede</a:t>
            </a:r>
          </a:p>
        </p:txBody>
      </p:sp>
      <p:sp>
        <p:nvSpPr>
          <p:cNvPr id="2" name="Titel 1">
            <a:extLst>
              <a:ext uri="{FF2B5EF4-FFF2-40B4-BE49-F238E27FC236}">
                <a16:creationId xmlns:a16="http://schemas.microsoft.com/office/drawing/2014/main" id="{E969F227-D21C-48B3-828A-6BFA9585E82F}"/>
              </a:ext>
            </a:extLst>
          </p:cNvPr>
          <p:cNvSpPr>
            <a:spLocks noGrp="1"/>
          </p:cNvSpPr>
          <p:nvPr>
            <p:ph type="title" hasCustomPrompt="1"/>
          </p:nvPr>
        </p:nvSpPr>
        <p:spPr>
          <a:xfrm>
            <a:off x="5760720" y="585216"/>
            <a:ext cx="5276088" cy="2276856"/>
          </a:xfrm>
        </p:spPr>
        <p:txBody>
          <a:bodyPr rtlCol="0" anchor="b"/>
          <a:lstStyle>
            <a:lvl1pPr algn="r">
              <a:defRPr sz="4800" b="1" cap="all" spc="400" baseline="0">
                <a:solidFill>
                  <a:schemeClr val="bg1"/>
                </a:solidFill>
              </a:defRPr>
            </a:lvl1pPr>
          </a:lstStyle>
          <a:p>
            <a:pPr rtl="0"/>
            <a:r>
              <a:rPr lang="da-DK" noProof="0"/>
              <a:t>Klik for at redigere titeltypografier i master</a:t>
            </a:r>
          </a:p>
        </p:txBody>
      </p:sp>
      <p:sp>
        <p:nvSpPr>
          <p:cNvPr id="3" name="Pladsholder til dato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rtlCol="0"/>
          <a:lstStyle>
            <a:lvl1pPr>
              <a:defRPr>
                <a:solidFill>
                  <a:schemeClr val="bg1"/>
                </a:solidFill>
              </a:defRPr>
            </a:lvl1pPr>
          </a:lstStyle>
          <a:p>
            <a:pPr rtl="0"/>
            <a:r>
              <a:rPr lang="da-DK" noProof="0"/>
              <a:t>3/9/20XX</a:t>
            </a:r>
          </a:p>
        </p:txBody>
      </p:sp>
      <p:sp>
        <p:nvSpPr>
          <p:cNvPr id="4" name="Pladsholder til sidefod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rtlCol="0"/>
          <a:lstStyle>
            <a:lvl1pPr>
              <a:defRPr>
                <a:solidFill>
                  <a:schemeClr val="bg1"/>
                </a:solidFill>
              </a:defRPr>
            </a:lvl1pPr>
          </a:lstStyle>
          <a:p>
            <a:pPr rtl="0"/>
            <a:r>
              <a:rPr lang="da-DK" noProof="0"/>
              <a:t>Præsentationstitel</a:t>
            </a:r>
          </a:p>
        </p:txBody>
      </p:sp>
      <p:sp>
        <p:nvSpPr>
          <p:cNvPr id="5" name="Pladsholder til slidenumm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rtlCol="0"/>
          <a:lstStyle>
            <a:lvl1pPr>
              <a:defRPr>
                <a:solidFill>
                  <a:schemeClr val="bg1"/>
                </a:solidFill>
              </a:defRPr>
            </a:lvl1pPr>
          </a:lstStyle>
          <a:p>
            <a:pPr rtl="0"/>
            <a:fld id="{D8DA9DAA-006C-4F4B-980E-E3DF019B24E2}" type="slidenum">
              <a:rPr lang="da-DK" noProof="0" smtClean="0"/>
              <a:pPr rtl="0"/>
              <a:t>‹nr.›</a:t>
            </a:fld>
            <a:endParaRPr lang="da-DK" noProof="0"/>
          </a:p>
        </p:txBody>
      </p:sp>
      <p:sp>
        <p:nvSpPr>
          <p:cNvPr id="8" name="Grafik 32">
            <a:extLst>
              <a:ext uri="{FF2B5EF4-FFF2-40B4-BE49-F238E27FC236}">
                <a16:creationId xmlns:a16="http://schemas.microsoft.com/office/drawing/2014/main" id="{846CD0EA-B0AA-4845-81A5-4ADD7C58B12F}"/>
              </a:ext>
            </a:extLst>
          </p:cNvPr>
          <p:cNvSpPr/>
          <p:nvPr userDrawn="1"/>
        </p:nvSpPr>
        <p:spPr>
          <a:xfrm>
            <a:off x="1472366" y="1859534"/>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pPr rtl="0"/>
            <a:endParaRPr lang="da-DK" noProof="0"/>
          </a:p>
        </p:txBody>
      </p:sp>
      <p:sp>
        <p:nvSpPr>
          <p:cNvPr id="10" name="Grafik 33">
            <a:extLst>
              <a:ext uri="{FF2B5EF4-FFF2-40B4-BE49-F238E27FC236}">
                <a16:creationId xmlns:a16="http://schemas.microsoft.com/office/drawing/2014/main" id="{0E97A0CB-7CB1-47F0-BD48-EEECBAC39CD2}"/>
              </a:ext>
            </a:extLst>
          </p:cNvPr>
          <p:cNvSpPr/>
          <p:nvPr userDrawn="1"/>
        </p:nvSpPr>
        <p:spPr>
          <a:xfrm>
            <a:off x="2014523" y="3146867"/>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pPr rtl="0"/>
            <a:endParaRPr lang="da-DK" noProof="0"/>
          </a:p>
        </p:txBody>
      </p:sp>
      <p:sp>
        <p:nvSpPr>
          <p:cNvPr id="12" name="Grafik 31">
            <a:extLst>
              <a:ext uri="{FF2B5EF4-FFF2-40B4-BE49-F238E27FC236}">
                <a16:creationId xmlns:a16="http://schemas.microsoft.com/office/drawing/2014/main" id="{477816C9-06CB-4BC5-B26B-6A2877BD941A}"/>
              </a:ext>
            </a:extLst>
          </p:cNvPr>
          <p:cNvSpPr/>
          <p:nvPr userDrawn="1"/>
        </p:nvSpPr>
        <p:spPr>
          <a:xfrm>
            <a:off x="5404920" y="4508295"/>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pPr rtl="0"/>
            <a:endParaRPr lang="da-DK" noProof="0"/>
          </a:p>
        </p:txBody>
      </p:sp>
      <p:cxnSp>
        <p:nvCxnSpPr>
          <p:cNvPr id="14" name="Lige forbindelse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Pladsholder til tekst 15">
            <a:extLst>
              <a:ext uri="{FF2B5EF4-FFF2-40B4-BE49-F238E27FC236}">
                <a16:creationId xmlns:a16="http://schemas.microsoft.com/office/drawing/2014/main" id="{A928810C-E773-43AE-A2A1-4073955CC8DA}"/>
              </a:ext>
            </a:extLst>
          </p:cNvPr>
          <p:cNvSpPr>
            <a:spLocks noGrp="1"/>
          </p:cNvSpPr>
          <p:nvPr>
            <p:ph type="body" sz="quarter" idx="13" hasCustomPrompt="1"/>
          </p:nvPr>
        </p:nvSpPr>
        <p:spPr>
          <a:xfrm>
            <a:off x="5760720" y="3127248"/>
            <a:ext cx="5276088" cy="1124712"/>
          </a:xfrm>
        </p:spPr>
        <p:txBody>
          <a:bodyPr rtlCol="0"/>
          <a:lstStyle>
            <a:lvl1pPr marL="0" indent="0" algn="r">
              <a:buNone/>
              <a:defRPr sz="1800">
                <a:solidFill>
                  <a:schemeClr val="bg1"/>
                </a:solidFill>
              </a:defRPr>
            </a:lvl1pPr>
          </a:lstStyle>
          <a:p>
            <a:pPr lvl="0" rtl="0"/>
            <a:r>
              <a:rPr lang="da-DK" noProof="0"/>
              <a:t>Klik for at redigere i master</a:t>
            </a:r>
          </a:p>
        </p:txBody>
      </p:sp>
    </p:spTree>
    <p:extLst>
      <p:ext uri="{BB962C8B-B14F-4D97-AF65-F5344CB8AC3E}">
        <p14:creationId xmlns:p14="http://schemas.microsoft.com/office/powerpoint/2010/main" val="3010451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69F227-D21C-48B3-828A-6BFA9585E82F}"/>
              </a:ext>
            </a:extLst>
          </p:cNvPr>
          <p:cNvSpPr>
            <a:spLocks noGrp="1"/>
          </p:cNvSpPr>
          <p:nvPr>
            <p:ph type="title" hasCustomPrompt="1"/>
          </p:nvPr>
        </p:nvSpPr>
        <p:spPr/>
        <p:txBody>
          <a:bodyPr rtlCol="0"/>
          <a:lstStyle/>
          <a:p>
            <a:pPr rtl="0"/>
            <a:r>
              <a:rPr lang="da-DK" noProof="0"/>
              <a:t>Klik for at redigere titeltypografier i master</a:t>
            </a:r>
          </a:p>
        </p:txBody>
      </p:sp>
      <p:sp>
        <p:nvSpPr>
          <p:cNvPr id="3" name="Pladsholder til dato 2">
            <a:extLst>
              <a:ext uri="{FF2B5EF4-FFF2-40B4-BE49-F238E27FC236}">
                <a16:creationId xmlns:a16="http://schemas.microsoft.com/office/drawing/2014/main" id="{8DF1DFFF-E5C5-43DF-B71C-7270DB97372C}"/>
              </a:ext>
            </a:extLst>
          </p:cNvPr>
          <p:cNvSpPr>
            <a:spLocks noGrp="1"/>
          </p:cNvSpPr>
          <p:nvPr>
            <p:ph type="dt" sz="half" idx="10"/>
          </p:nvPr>
        </p:nvSpPr>
        <p:spPr/>
        <p:txBody>
          <a:bodyPr rtlCol="0"/>
          <a:lstStyle/>
          <a:p>
            <a:pPr rtl="0"/>
            <a:r>
              <a:rPr lang="da-DK" noProof="0"/>
              <a:t>3/9/20XX</a:t>
            </a:r>
          </a:p>
        </p:txBody>
      </p:sp>
      <p:sp>
        <p:nvSpPr>
          <p:cNvPr id="4" name="Pladsholder til sidefod 3">
            <a:extLst>
              <a:ext uri="{FF2B5EF4-FFF2-40B4-BE49-F238E27FC236}">
                <a16:creationId xmlns:a16="http://schemas.microsoft.com/office/drawing/2014/main" id="{7EBC03C0-6EB7-4633-967C-12C35768BB58}"/>
              </a:ext>
            </a:extLst>
          </p:cNvPr>
          <p:cNvSpPr>
            <a:spLocks noGrp="1"/>
          </p:cNvSpPr>
          <p:nvPr>
            <p:ph type="ftr" sz="quarter" idx="11"/>
          </p:nvPr>
        </p:nvSpPr>
        <p:spPr/>
        <p:txBody>
          <a:bodyPr rtlCol="0"/>
          <a:lstStyle/>
          <a:p>
            <a:pPr rtl="0"/>
            <a:r>
              <a:rPr lang="da-DK" noProof="0"/>
              <a:t>Præsentationstitel</a:t>
            </a:r>
          </a:p>
        </p:txBody>
      </p:sp>
      <p:sp>
        <p:nvSpPr>
          <p:cNvPr id="5" name="Pladsholder til slidenummer 4">
            <a:extLst>
              <a:ext uri="{FF2B5EF4-FFF2-40B4-BE49-F238E27FC236}">
                <a16:creationId xmlns:a16="http://schemas.microsoft.com/office/drawing/2014/main" id="{30FF4306-91CD-4B7B-8A53-34BE8F997581}"/>
              </a:ext>
            </a:extLst>
          </p:cNvPr>
          <p:cNvSpPr>
            <a:spLocks noGrp="1"/>
          </p:cNvSpPr>
          <p:nvPr>
            <p:ph type="sldNum" sz="quarter" idx="12"/>
          </p:nvPr>
        </p:nvSpPr>
        <p:spPr/>
        <p:txBody>
          <a:bodyPr rtlCol="0"/>
          <a:lstStyle/>
          <a:p>
            <a:pPr rtl="0"/>
            <a:fld id="{D8DA9DAA-006C-4F4B-980E-E3DF019B24E2}" type="slidenum">
              <a:rPr lang="da-DK" noProof="0" smtClean="0"/>
              <a:t>‹nr.›</a:t>
            </a:fld>
            <a:endParaRPr lang="da-DK" noProof="0"/>
          </a:p>
        </p:txBody>
      </p:sp>
      <p:cxnSp>
        <p:nvCxnSpPr>
          <p:cNvPr id="6" name="Lige forbindelse 5">
            <a:extLst>
              <a:ext uri="{FF2B5EF4-FFF2-40B4-BE49-F238E27FC236}">
                <a16:creationId xmlns:a16="http://schemas.microsoft.com/office/drawing/2014/main" id="{57596AF9-469C-436D-B7D2-77952EF1825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329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FDFF36D6-399B-43E3-84DD-9FC5119ECCE9}"/>
              </a:ext>
            </a:extLst>
          </p:cNvPr>
          <p:cNvSpPr>
            <a:spLocks noGrp="1"/>
          </p:cNvSpPr>
          <p:nvPr>
            <p:ph type="dt" sz="half" idx="10"/>
          </p:nvPr>
        </p:nvSpPr>
        <p:spPr/>
        <p:txBody>
          <a:bodyPr rtlCol="0"/>
          <a:lstStyle/>
          <a:p>
            <a:pPr rtl="0"/>
            <a:r>
              <a:rPr lang="da-DK" noProof="0"/>
              <a:t>3/9/20XX</a:t>
            </a:r>
          </a:p>
        </p:txBody>
      </p:sp>
      <p:sp>
        <p:nvSpPr>
          <p:cNvPr id="3" name="Pladsholder til sidefod 2">
            <a:extLst>
              <a:ext uri="{FF2B5EF4-FFF2-40B4-BE49-F238E27FC236}">
                <a16:creationId xmlns:a16="http://schemas.microsoft.com/office/drawing/2014/main" id="{50234AB7-3B85-4028-A500-5A1BDBF45C56}"/>
              </a:ext>
            </a:extLst>
          </p:cNvPr>
          <p:cNvSpPr>
            <a:spLocks noGrp="1"/>
          </p:cNvSpPr>
          <p:nvPr>
            <p:ph type="ftr" sz="quarter" idx="11"/>
          </p:nvPr>
        </p:nvSpPr>
        <p:spPr/>
        <p:txBody>
          <a:bodyPr rtlCol="0"/>
          <a:lstStyle/>
          <a:p>
            <a:pPr rtl="0"/>
            <a:r>
              <a:rPr lang="da-DK" noProof="0"/>
              <a:t>Præsentationstitel</a:t>
            </a:r>
          </a:p>
        </p:txBody>
      </p:sp>
      <p:sp>
        <p:nvSpPr>
          <p:cNvPr id="4" name="Pladsholder til slidenummer 3">
            <a:extLst>
              <a:ext uri="{FF2B5EF4-FFF2-40B4-BE49-F238E27FC236}">
                <a16:creationId xmlns:a16="http://schemas.microsoft.com/office/drawing/2014/main" id="{AC1F40F0-9909-442F-BBA4-409D061ED027}"/>
              </a:ext>
            </a:extLst>
          </p:cNvPr>
          <p:cNvSpPr>
            <a:spLocks noGrp="1"/>
          </p:cNvSpPr>
          <p:nvPr>
            <p:ph type="sldNum" sz="quarter" idx="12"/>
          </p:nvPr>
        </p:nvSpPr>
        <p:spPr/>
        <p:txBody>
          <a:bodyPr rtlCol="0"/>
          <a:lstStyle/>
          <a:p>
            <a:pPr rtl="0"/>
            <a:fld id="{D8DA9DAA-006C-4F4B-980E-E3DF019B24E2}" type="slidenum">
              <a:rPr lang="da-DK" noProof="0" smtClean="0"/>
              <a:t>‹nr.›</a:t>
            </a:fld>
            <a:endParaRPr lang="da-DK" noProof="0"/>
          </a:p>
        </p:txBody>
      </p:sp>
      <p:cxnSp>
        <p:nvCxnSpPr>
          <p:cNvPr id="5" name="Lige forbindelse 4">
            <a:extLst>
              <a:ext uri="{FF2B5EF4-FFF2-40B4-BE49-F238E27FC236}">
                <a16:creationId xmlns:a16="http://schemas.microsoft.com/office/drawing/2014/main" id="{353C1207-D1C8-49E3-8837-E2B89D366FA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0867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40F214-646F-4D81-AD12-65628EC987DC}"/>
              </a:ext>
            </a:extLst>
          </p:cNvPr>
          <p:cNvSpPr>
            <a:spLocks noGrp="1"/>
          </p:cNvSpPr>
          <p:nvPr>
            <p:ph type="title" hasCustomPrompt="1"/>
          </p:nvPr>
        </p:nvSpPr>
        <p:spPr>
          <a:xfrm>
            <a:off x="839788" y="457200"/>
            <a:ext cx="3932237" cy="1600200"/>
          </a:xfrm>
        </p:spPr>
        <p:txBody>
          <a:bodyPr rtlCol="0" anchor="b"/>
          <a:lstStyle>
            <a:lvl1pPr>
              <a:defRPr sz="3200"/>
            </a:lvl1pPr>
          </a:lstStyle>
          <a:p>
            <a:pPr rtl="0"/>
            <a:r>
              <a:rPr lang="da-DK" noProof="0"/>
              <a:t>Klik for at redigere titeltypografier i master</a:t>
            </a:r>
          </a:p>
        </p:txBody>
      </p:sp>
      <p:sp>
        <p:nvSpPr>
          <p:cNvPr id="3" name="Pladsholder til indhold 2">
            <a:extLst>
              <a:ext uri="{FF2B5EF4-FFF2-40B4-BE49-F238E27FC236}">
                <a16:creationId xmlns:a16="http://schemas.microsoft.com/office/drawing/2014/main" id="{4EF71768-C3FA-49EF-99EF-06E6C3B2846F}"/>
              </a:ext>
            </a:extLst>
          </p:cNvPr>
          <p:cNvSpPr>
            <a:spLocks noGrp="1"/>
          </p:cNvSpPr>
          <p:nvPr>
            <p:ph idx="1" hasCustomPrompt="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da-DK" noProof="0"/>
              <a:t>Klik for at redigere i master</a:t>
            </a:r>
          </a:p>
          <a:p>
            <a:pPr lvl="1" rtl="0"/>
            <a:r>
              <a:rPr lang="da-DK" noProof="0"/>
              <a:t>Andet niveau</a:t>
            </a:r>
          </a:p>
          <a:p>
            <a:pPr lvl="2" rtl="0"/>
            <a:r>
              <a:rPr lang="da-DK" noProof="0"/>
              <a:t>Tredje niveau</a:t>
            </a:r>
          </a:p>
          <a:p>
            <a:pPr lvl="3" rtl="0"/>
            <a:r>
              <a:rPr lang="da-DK" noProof="0"/>
              <a:t>Fjerde niveau</a:t>
            </a:r>
          </a:p>
          <a:p>
            <a:pPr lvl="4" rtl="0"/>
            <a:r>
              <a:rPr lang="da-DK" noProof="0"/>
              <a:t>Femte niveau</a:t>
            </a:r>
          </a:p>
        </p:txBody>
      </p:sp>
      <p:sp>
        <p:nvSpPr>
          <p:cNvPr id="4" name="Pladsholder til tekst 3">
            <a:extLst>
              <a:ext uri="{FF2B5EF4-FFF2-40B4-BE49-F238E27FC236}">
                <a16:creationId xmlns:a16="http://schemas.microsoft.com/office/drawing/2014/main" id="{92DA6F24-ED6C-4D12-A9D6-EE37FBD68693}"/>
              </a:ext>
            </a:extLst>
          </p:cNvPr>
          <p:cNvSpPr>
            <a:spLocks noGrp="1"/>
          </p:cNvSpPr>
          <p:nvPr>
            <p:ph type="body" sz="half" idx="2" hasCustomPrompt="1"/>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da-DK" noProof="0"/>
              <a:t>Klik for at redigere i master</a:t>
            </a:r>
          </a:p>
        </p:txBody>
      </p:sp>
      <p:sp>
        <p:nvSpPr>
          <p:cNvPr id="5" name="Pladsholder til dato 4">
            <a:extLst>
              <a:ext uri="{FF2B5EF4-FFF2-40B4-BE49-F238E27FC236}">
                <a16:creationId xmlns:a16="http://schemas.microsoft.com/office/drawing/2014/main" id="{38E6AACE-FAFB-4934-8E3C-AB5B216353D8}"/>
              </a:ext>
            </a:extLst>
          </p:cNvPr>
          <p:cNvSpPr>
            <a:spLocks noGrp="1"/>
          </p:cNvSpPr>
          <p:nvPr>
            <p:ph type="dt" sz="half" idx="10"/>
          </p:nvPr>
        </p:nvSpPr>
        <p:spPr/>
        <p:txBody>
          <a:bodyPr rtlCol="0"/>
          <a:lstStyle/>
          <a:p>
            <a:pPr rtl="0"/>
            <a:r>
              <a:rPr lang="da-DK" noProof="0"/>
              <a:t>3/9/20XX</a:t>
            </a:r>
          </a:p>
        </p:txBody>
      </p:sp>
      <p:sp>
        <p:nvSpPr>
          <p:cNvPr id="6" name="Pladsholder til sidefod 5">
            <a:extLst>
              <a:ext uri="{FF2B5EF4-FFF2-40B4-BE49-F238E27FC236}">
                <a16:creationId xmlns:a16="http://schemas.microsoft.com/office/drawing/2014/main" id="{181533EA-D0F8-4C79-8721-F190DE2D2DC0}"/>
              </a:ext>
            </a:extLst>
          </p:cNvPr>
          <p:cNvSpPr>
            <a:spLocks noGrp="1"/>
          </p:cNvSpPr>
          <p:nvPr>
            <p:ph type="ftr" sz="quarter" idx="11"/>
          </p:nvPr>
        </p:nvSpPr>
        <p:spPr/>
        <p:txBody>
          <a:bodyPr rtlCol="0"/>
          <a:lstStyle/>
          <a:p>
            <a:pPr rtl="0"/>
            <a:r>
              <a:rPr lang="da-DK" noProof="0"/>
              <a:t>Præsentationstitel</a:t>
            </a:r>
          </a:p>
        </p:txBody>
      </p:sp>
      <p:sp>
        <p:nvSpPr>
          <p:cNvPr id="7" name="Pladsholder til slidenummer 6">
            <a:extLst>
              <a:ext uri="{FF2B5EF4-FFF2-40B4-BE49-F238E27FC236}">
                <a16:creationId xmlns:a16="http://schemas.microsoft.com/office/drawing/2014/main" id="{A059BAC9-F101-4394-BBA4-3D21A3497126}"/>
              </a:ext>
            </a:extLst>
          </p:cNvPr>
          <p:cNvSpPr>
            <a:spLocks noGrp="1"/>
          </p:cNvSpPr>
          <p:nvPr>
            <p:ph type="sldNum" sz="quarter" idx="12"/>
          </p:nvPr>
        </p:nvSpPr>
        <p:spPr/>
        <p:txBody>
          <a:bodyPr rtlCol="0"/>
          <a:lstStyle/>
          <a:p>
            <a:pPr rtl="0"/>
            <a:fld id="{D8DA9DAA-006C-4F4B-980E-E3DF019B24E2}" type="slidenum">
              <a:rPr lang="da-DK" noProof="0" smtClean="0"/>
              <a:t>‹nr.›</a:t>
            </a:fld>
            <a:endParaRPr lang="da-DK" noProof="0"/>
          </a:p>
        </p:txBody>
      </p:sp>
      <p:cxnSp>
        <p:nvCxnSpPr>
          <p:cNvPr id="8" name="Lige forbindelse 7">
            <a:extLst>
              <a:ext uri="{FF2B5EF4-FFF2-40B4-BE49-F238E27FC236}">
                <a16:creationId xmlns:a16="http://schemas.microsoft.com/office/drawing/2014/main" id="{0F3A79C9-7EDC-44F6-AC48-5DD98A7695AD}"/>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6805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4CB71F-B6C2-4866-BC97-304F78816E4F}"/>
              </a:ext>
            </a:extLst>
          </p:cNvPr>
          <p:cNvSpPr>
            <a:spLocks noGrp="1"/>
          </p:cNvSpPr>
          <p:nvPr>
            <p:ph type="title" hasCustomPrompt="1"/>
          </p:nvPr>
        </p:nvSpPr>
        <p:spPr>
          <a:xfrm>
            <a:off x="839788" y="457200"/>
            <a:ext cx="3932237" cy="1600200"/>
          </a:xfrm>
        </p:spPr>
        <p:txBody>
          <a:bodyPr rtlCol="0" anchor="b"/>
          <a:lstStyle>
            <a:lvl1pPr>
              <a:defRPr sz="3200"/>
            </a:lvl1pPr>
          </a:lstStyle>
          <a:p>
            <a:pPr rtl="0"/>
            <a:r>
              <a:rPr lang="da-DK" noProof="0"/>
              <a:t>Klik for at redigere titeltypografier i master</a:t>
            </a:r>
          </a:p>
        </p:txBody>
      </p:sp>
      <p:sp>
        <p:nvSpPr>
          <p:cNvPr id="3" name="Pladsholder til billede 2">
            <a:extLst>
              <a:ext uri="{FF2B5EF4-FFF2-40B4-BE49-F238E27FC236}">
                <a16:creationId xmlns:a16="http://schemas.microsoft.com/office/drawing/2014/main" id="{C55ED73B-8413-478D-80D7-B78B69763B69}"/>
              </a:ext>
            </a:extLst>
          </p:cNvPr>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da-DK" noProof="0"/>
              <a:t>Klik på ikonet for at tilføje et billede</a:t>
            </a:r>
          </a:p>
        </p:txBody>
      </p:sp>
      <p:sp>
        <p:nvSpPr>
          <p:cNvPr id="4" name="Pladsholder til tekst 3">
            <a:extLst>
              <a:ext uri="{FF2B5EF4-FFF2-40B4-BE49-F238E27FC236}">
                <a16:creationId xmlns:a16="http://schemas.microsoft.com/office/drawing/2014/main" id="{91BDF226-1B94-4D2D-98B3-7B932FB17DAA}"/>
              </a:ext>
            </a:extLst>
          </p:cNvPr>
          <p:cNvSpPr>
            <a:spLocks noGrp="1"/>
          </p:cNvSpPr>
          <p:nvPr>
            <p:ph type="body" sz="half" idx="2" hasCustomPrompt="1"/>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da-DK" noProof="0"/>
              <a:t>Klik for at redigere i master</a:t>
            </a:r>
          </a:p>
        </p:txBody>
      </p:sp>
      <p:sp>
        <p:nvSpPr>
          <p:cNvPr id="5" name="Pladsholder til dato 4">
            <a:extLst>
              <a:ext uri="{FF2B5EF4-FFF2-40B4-BE49-F238E27FC236}">
                <a16:creationId xmlns:a16="http://schemas.microsoft.com/office/drawing/2014/main" id="{100C4E9A-CA29-4CCD-ACFA-B29F80FBA163}"/>
              </a:ext>
            </a:extLst>
          </p:cNvPr>
          <p:cNvSpPr>
            <a:spLocks noGrp="1"/>
          </p:cNvSpPr>
          <p:nvPr>
            <p:ph type="dt" sz="half" idx="10"/>
          </p:nvPr>
        </p:nvSpPr>
        <p:spPr/>
        <p:txBody>
          <a:bodyPr rtlCol="0"/>
          <a:lstStyle/>
          <a:p>
            <a:pPr rtl="0"/>
            <a:r>
              <a:rPr lang="da-DK" noProof="0"/>
              <a:t>3/9/20XX</a:t>
            </a:r>
          </a:p>
        </p:txBody>
      </p:sp>
      <p:sp>
        <p:nvSpPr>
          <p:cNvPr id="6" name="Pladsholder til sidefod 5">
            <a:extLst>
              <a:ext uri="{FF2B5EF4-FFF2-40B4-BE49-F238E27FC236}">
                <a16:creationId xmlns:a16="http://schemas.microsoft.com/office/drawing/2014/main" id="{71A5B7BE-3F1B-4FF3-B1D7-6E39B99D07BD}"/>
              </a:ext>
            </a:extLst>
          </p:cNvPr>
          <p:cNvSpPr>
            <a:spLocks noGrp="1"/>
          </p:cNvSpPr>
          <p:nvPr>
            <p:ph type="ftr" sz="quarter" idx="11"/>
          </p:nvPr>
        </p:nvSpPr>
        <p:spPr/>
        <p:txBody>
          <a:bodyPr rtlCol="0"/>
          <a:lstStyle/>
          <a:p>
            <a:pPr rtl="0"/>
            <a:r>
              <a:rPr lang="da-DK" noProof="0"/>
              <a:t>Præsentationstitel</a:t>
            </a:r>
          </a:p>
        </p:txBody>
      </p:sp>
      <p:sp>
        <p:nvSpPr>
          <p:cNvPr id="7" name="Pladsholder til slidenummer 6">
            <a:extLst>
              <a:ext uri="{FF2B5EF4-FFF2-40B4-BE49-F238E27FC236}">
                <a16:creationId xmlns:a16="http://schemas.microsoft.com/office/drawing/2014/main" id="{142F18F1-E27E-470E-AE13-4755DEE63A32}"/>
              </a:ext>
            </a:extLst>
          </p:cNvPr>
          <p:cNvSpPr>
            <a:spLocks noGrp="1"/>
          </p:cNvSpPr>
          <p:nvPr>
            <p:ph type="sldNum" sz="quarter" idx="12"/>
          </p:nvPr>
        </p:nvSpPr>
        <p:spPr/>
        <p:txBody>
          <a:bodyPr rtlCol="0"/>
          <a:lstStyle/>
          <a:p>
            <a:pPr rtl="0"/>
            <a:fld id="{D8DA9DAA-006C-4F4B-980E-E3DF019B24E2}" type="slidenum">
              <a:rPr lang="da-DK" noProof="0" smtClean="0"/>
              <a:t>‹nr.›</a:t>
            </a:fld>
            <a:endParaRPr lang="da-DK" noProof="0"/>
          </a:p>
        </p:txBody>
      </p:sp>
      <p:cxnSp>
        <p:nvCxnSpPr>
          <p:cNvPr id="8" name="Lige forbindelse 7">
            <a:extLst>
              <a:ext uri="{FF2B5EF4-FFF2-40B4-BE49-F238E27FC236}">
                <a16:creationId xmlns:a16="http://schemas.microsoft.com/office/drawing/2014/main" id="{00F08750-B7F2-4119-B151-68DE774813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0775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 2, slide">
    <p:bg>
      <p:bgPr>
        <a:gradFill>
          <a:gsLst>
            <a:gs pos="100000">
              <a:schemeClr val="accent4"/>
            </a:gs>
            <a:gs pos="0">
              <a:schemeClr val="accent2"/>
            </a:gs>
          </a:gsLst>
          <a:lin ang="2700000" scaled="1"/>
        </a:gra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1298448" y="594360"/>
            <a:ext cx="6272784" cy="2843784"/>
          </a:xfrm>
        </p:spPr>
        <p:txBody>
          <a:bodyPr rtlCol="0" anchor="b"/>
          <a:lstStyle>
            <a:lvl1pPr algn="l">
              <a:defRPr sz="5400" b="1" i="0" cap="all" baseline="0">
                <a:solidFill>
                  <a:schemeClr val="bg1"/>
                </a:solidFill>
              </a:defRPr>
            </a:lvl1pPr>
          </a:lstStyle>
          <a:p>
            <a:pPr rtl="0"/>
            <a:r>
              <a:rPr lang="da-DK" noProof="0"/>
              <a:t>Klik for at redigere titeltypografier i master</a:t>
            </a:r>
          </a:p>
        </p:txBody>
      </p:sp>
      <p:sp>
        <p:nvSpPr>
          <p:cNvPr id="3" name="Undertitel 2">
            <a:extLst>
              <a:ext uri="{FF2B5EF4-FFF2-40B4-BE49-F238E27FC236}">
                <a16:creationId xmlns:a16="http://schemas.microsoft.com/office/drawing/2014/main" id="{EC80FBD9-0977-4B2B-9318-30774BB0947C}"/>
              </a:ext>
            </a:extLst>
          </p:cNvPr>
          <p:cNvSpPr>
            <a:spLocks noGrp="1"/>
          </p:cNvSpPr>
          <p:nvPr>
            <p:ph type="subTitle" idx="1"/>
          </p:nvPr>
        </p:nvSpPr>
        <p:spPr>
          <a:xfrm>
            <a:off x="5641848" y="4700016"/>
            <a:ext cx="5093208" cy="1197864"/>
          </a:xfrm>
        </p:spPr>
        <p:txBody>
          <a:bodyPr rtlCol="0">
            <a:normAutofit/>
          </a:bodyPr>
          <a:lstStyle>
            <a:lvl1pPr marL="0" indent="0" algn="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da-DK" noProof="0"/>
              <a:t>Klik for at redigere undertiteltypografien i masteren</a:t>
            </a:r>
          </a:p>
        </p:txBody>
      </p:sp>
      <p:cxnSp>
        <p:nvCxnSpPr>
          <p:cNvPr id="9" name="Lige forbindelse 8">
            <a:extLst>
              <a:ext uri="{FF2B5EF4-FFF2-40B4-BE49-F238E27FC236}">
                <a16:creationId xmlns:a16="http://schemas.microsoft.com/office/drawing/2014/main" id="{8E825845-66DD-4B77-A729-CD97D156FE6C}"/>
              </a:ext>
            </a:extLst>
          </p:cNvPr>
          <p:cNvCxnSpPr>
            <a:cxnSpLocks/>
          </p:cNvCxnSpPr>
          <p:nvPr userDrawn="1"/>
        </p:nvCxnSpPr>
        <p:spPr>
          <a:xfrm>
            <a:off x="1301262" y="3496322"/>
            <a:ext cx="0" cy="335280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9" name="Grafik 12">
            <a:extLst>
              <a:ext uri="{FF2B5EF4-FFF2-40B4-BE49-F238E27FC236}">
                <a16:creationId xmlns:a16="http://schemas.microsoft.com/office/drawing/2014/main" id="{818B4386-1FCF-4ACE-BE25-AF9CC5E2256F}"/>
              </a:ext>
            </a:extLst>
          </p:cNvPr>
          <p:cNvSpPr/>
          <p:nvPr userDrawn="1"/>
        </p:nvSpPr>
        <p:spPr>
          <a:xfrm>
            <a:off x="8217780" y="29738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pPr rtl="0"/>
            <a:endParaRPr lang="da-DK" noProof="0"/>
          </a:p>
        </p:txBody>
      </p:sp>
      <p:sp>
        <p:nvSpPr>
          <p:cNvPr id="21" name="Grafik 13">
            <a:extLst>
              <a:ext uri="{FF2B5EF4-FFF2-40B4-BE49-F238E27FC236}">
                <a16:creationId xmlns:a16="http://schemas.microsoft.com/office/drawing/2014/main" id="{19319560-50ED-4963-A2CF-74663239D426}"/>
              </a:ext>
            </a:extLst>
          </p:cNvPr>
          <p:cNvSpPr/>
          <p:nvPr userDrawn="1"/>
        </p:nvSpPr>
        <p:spPr>
          <a:xfrm>
            <a:off x="7859002" y="2744546"/>
            <a:ext cx="139038" cy="139038"/>
          </a:xfrm>
          <a:custGeom>
            <a:avLst/>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chemeClr val="bg1"/>
          </a:solidFill>
          <a:ln w="603" cap="flat">
            <a:noFill/>
            <a:prstDash val="solid"/>
            <a:miter/>
          </a:ln>
        </p:spPr>
        <p:txBody>
          <a:bodyPr rtlCol="0" anchor="ctr"/>
          <a:lstStyle/>
          <a:p>
            <a:pPr rtl="0"/>
            <a:endParaRPr lang="da-DK" noProof="0"/>
          </a:p>
        </p:txBody>
      </p:sp>
      <p:sp>
        <p:nvSpPr>
          <p:cNvPr id="23" name="Grafik 15">
            <a:extLst>
              <a:ext uri="{FF2B5EF4-FFF2-40B4-BE49-F238E27FC236}">
                <a16:creationId xmlns:a16="http://schemas.microsoft.com/office/drawing/2014/main" id="{E5ABBDAD-943D-48F3-9C80-B29C48966C79}"/>
              </a:ext>
            </a:extLst>
          </p:cNvPr>
          <p:cNvSpPr/>
          <p:nvPr userDrawn="1"/>
        </p:nvSpPr>
        <p:spPr>
          <a:xfrm>
            <a:off x="7843462" y="3198265"/>
            <a:ext cx="127713" cy="127713"/>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bg1"/>
          </a:solidFill>
          <a:ln w="610" cap="flat">
            <a:noFill/>
            <a:prstDash val="solid"/>
            <a:miter/>
          </a:ln>
        </p:spPr>
        <p:txBody>
          <a:bodyPr rtlCol="0" anchor="ctr"/>
          <a:lstStyle/>
          <a:p>
            <a:pPr rtl="0"/>
            <a:endParaRPr lang="da-DK" noProof="0"/>
          </a:p>
        </p:txBody>
      </p:sp>
    </p:spTree>
    <p:extLst>
      <p:ext uri="{BB962C8B-B14F-4D97-AF65-F5344CB8AC3E}">
        <p14:creationId xmlns:p14="http://schemas.microsoft.com/office/powerpoint/2010/main" val="2137906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Kun titel">
    <p:bg>
      <p:bgPr>
        <a:gradFill>
          <a:gsLst>
            <a:gs pos="100000">
              <a:schemeClr val="accent4"/>
            </a:gs>
            <a:gs pos="0">
              <a:schemeClr val="accent2"/>
            </a:gs>
          </a:gsLst>
          <a:lin ang="8100000" scaled="1"/>
        </a:gradFill>
        <a:effectLst/>
      </p:bgPr>
    </p:bg>
    <p:spTree>
      <p:nvGrpSpPr>
        <p:cNvPr id="1" name=""/>
        <p:cNvGrpSpPr/>
        <p:nvPr/>
      </p:nvGrpSpPr>
      <p:grpSpPr>
        <a:xfrm>
          <a:off x="0" y="0"/>
          <a:ext cx="0" cy="0"/>
          <a:chOff x="0" y="0"/>
          <a:chExt cx="0" cy="0"/>
        </a:xfrm>
      </p:grpSpPr>
      <p:sp>
        <p:nvSpPr>
          <p:cNvPr id="19" name="Pladsholder til billede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rtlCol="0" anchor="ctr">
            <a:noAutofit/>
          </a:bodyPr>
          <a:lstStyle>
            <a:lvl1pPr algn="ctr">
              <a:buNone/>
              <a:defRPr sz="1600" b="1">
                <a:solidFill>
                  <a:schemeClr val="bg1"/>
                </a:solidFill>
              </a:defRPr>
            </a:lvl1pPr>
          </a:lstStyle>
          <a:p>
            <a:pPr rtl="0"/>
            <a:r>
              <a:rPr lang="da-DK" noProof="0"/>
              <a:t>Klik på ikonet for at tilføje et billede</a:t>
            </a:r>
          </a:p>
        </p:txBody>
      </p:sp>
      <p:sp>
        <p:nvSpPr>
          <p:cNvPr id="2" name="Titel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rtlCol="0" anchor="b"/>
          <a:lstStyle>
            <a:lvl1pPr algn="r">
              <a:defRPr sz="6000" b="1" cap="all" spc="400" baseline="0">
                <a:solidFill>
                  <a:schemeClr val="bg1"/>
                </a:solidFill>
              </a:defRPr>
            </a:lvl1pPr>
          </a:lstStyle>
          <a:p>
            <a:pPr rtl="0"/>
            <a:r>
              <a:rPr lang="da-DK" noProof="0"/>
              <a:t>Titel</a:t>
            </a:r>
          </a:p>
        </p:txBody>
      </p:sp>
      <p:sp>
        <p:nvSpPr>
          <p:cNvPr id="3" name="Pladsholder til dato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rtlCol="0"/>
          <a:lstStyle>
            <a:lvl1pPr>
              <a:defRPr>
                <a:solidFill>
                  <a:schemeClr val="bg1"/>
                </a:solidFill>
              </a:defRPr>
            </a:lvl1pPr>
          </a:lstStyle>
          <a:p>
            <a:pPr rtl="0"/>
            <a:r>
              <a:rPr lang="da-DK" noProof="0"/>
              <a:t>3/9/20XX</a:t>
            </a:r>
          </a:p>
        </p:txBody>
      </p:sp>
      <p:sp>
        <p:nvSpPr>
          <p:cNvPr id="4" name="Pladsholder til sidefod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rtlCol="0"/>
          <a:lstStyle>
            <a:lvl1pPr>
              <a:defRPr>
                <a:solidFill>
                  <a:schemeClr val="bg1"/>
                </a:solidFill>
              </a:defRPr>
            </a:lvl1pPr>
          </a:lstStyle>
          <a:p>
            <a:pPr rtl="0"/>
            <a:r>
              <a:rPr lang="da-DK" noProof="0"/>
              <a:t>Præsentationstitel</a:t>
            </a:r>
          </a:p>
        </p:txBody>
      </p:sp>
      <p:sp>
        <p:nvSpPr>
          <p:cNvPr id="5" name="Pladsholder til slidenumm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rtlCol="0"/>
          <a:lstStyle>
            <a:lvl1pPr>
              <a:defRPr>
                <a:solidFill>
                  <a:schemeClr val="bg1"/>
                </a:solidFill>
              </a:defRPr>
            </a:lvl1pPr>
          </a:lstStyle>
          <a:p>
            <a:pPr rtl="0"/>
            <a:fld id="{D8DA9DAA-006C-4F4B-980E-E3DF019B24E2}" type="slidenum">
              <a:rPr lang="da-DK" noProof="0" smtClean="0"/>
              <a:pPr rtl="0"/>
              <a:t>‹nr.›</a:t>
            </a:fld>
            <a:endParaRPr lang="da-DK" noProof="0"/>
          </a:p>
        </p:txBody>
      </p:sp>
      <p:cxnSp>
        <p:nvCxnSpPr>
          <p:cNvPr id="14" name="Lige forbindelse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Pladsholder til tekst 15">
            <a:extLst>
              <a:ext uri="{FF2B5EF4-FFF2-40B4-BE49-F238E27FC236}">
                <a16:creationId xmlns:a16="http://schemas.microsoft.com/office/drawing/2014/main" id="{A928810C-E773-43AE-A2A1-4073955CC8DA}"/>
              </a:ext>
            </a:extLst>
          </p:cNvPr>
          <p:cNvSpPr>
            <a:spLocks noGrp="1"/>
          </p:cNvSpPr>
          <p:nvPr>
            <p:ph type="body" sz="quarter" idx="13" hasCustomPrompt="1"/>
          </p:nvPr>
        </p:nvSpPr>
        <p:spPr>
          <a:xfrm>
            <a:off x="5202936" y="3127248"/>
            <a:ext cx="5833872" cy="3118104"/>
          </a:xfrm>
        </p:spPr>
        <p:txBody>
          <a:bodyPr rtlCol="0"/>
          <a:lstStyle>
            <a:lvl1pPr marL="0" indent="0" algn="r">
              <a:buNone/>
              <a:defRPr sz="1800">
                <a:solidFill>
                  <a:schemeClr val="bg1"/>
                </a:solidFill>
              </a:defRPr>
            </a:lvl1pPr>
          </a:lstStyle>
          <a:p>
            <a:pPr lvl="0" rtl="0"/>
            <a:r>
              <a:rPr lang="da-DK" noProof="0"/>
              <a:t>Klik for at redigere i master</a:t>
            </a:r>
          </a:p>
        </p:txBody>
      </p:sp>
      <p:sp>
        <p:nvSpPr>
          <p:cNvPr id="11" name="Grafik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pPr rtl="0"/>
            <a:endParaRPr lang="da-DK" noProof="0"/>
          </a:p>
        </p:txBody>
      </p:sp>
      <p:sp>
        <p:nvSpPr>
          <p:cNvPr id="13" name="Grafik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pPr rtl="0"/>
            <a:endParaRPr lang="da-DK" noProof="0"/>
          </a:p>
        </p:txBody>
      </p:sp>
      <p:sp>
        <p:nvSpPr>
          <p:cNvPr id="17" name="Grafik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pPr rtl="0"/>
            <a:endParaRPr lang="da-DK" noProof="0"/>
          </a:p>
        </p:txBody>
      </p:sp>
    </p:spTree>
    <p:extLst>
      <p:ext uri="{BB962C8B-B14F-4D97-AF65-F5344CB8AC3E}">
        <p14:creationId xmlns:p14="http://schemas.microsoft.com/office/powerpoint/2010/main" val="2490768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el og indhold">
    <p:spTree>
      <p:nvGrpSpPr>
        <p:cNvPr id="1" name=""/>
        <p:cNvGrpSpPr/>
        <p:nvPr/>
      </p:nvGrpSpPr>
      <p:grpSpPr>
        <a:xfrm>
          <a:off x="0" y="0"/>
          <a:ext cx="0" cy="0"/>
          <a:chOff x="0" y="0"/>
          <a:chExt cx="0" cy="0"/>
        </a:xfrm>
      </p:grpSpPr>
      <p:sp>
        <p:nvSpPr>
          <p:cNvPr id="15" name="Pladsholder til billede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rtlCol="0" anchor="ctr">
            <a:noAutofit/>
          </a:bodyPr>
          <a:lstStyle>
            <a:lvl1pPr algn="ctr">
              <a:buNone/>
              <a:defRPr/>
            </a:lvl1pPr>
          </a:lstStyle>
          <a:p>
            <a:pPr rtl="0"/>
            <a:r>
              <a:rPr lang="da-DK" noProof="0"/>
              <a:t>Klik på ikonet for at tilføje et billede</a:t>
            </a:r>
          </a:p>
        </p:txBody>
      </p:sp>
      <p:sp>
        <p:nvSpPr>
          <p:cNvPr id="2" name="Titel 1">
            <a:extLst>
              <a:ext uri="{FF2B5EF4-FFF2-40B4-BE49-F238E27FC236}">
                <a16:creationId xmlns:a16="http://schemas.microsoft.com/office/drawing/2014/main" id="{9696CF8C-1EA0-4E47-AC60-CAC3B80A3C5D}"/>
              </a:ext>
            </a:extLst>
          </p:cNvPr>
          <p:cNvSpPr>
            <a:spLocks noGrp="1"/>
          </p:cNvSpPr>
          <p:nvPr>
            <p:ph type="title" hasCustomPrompt="1"/>
          </p:nvPr>
        </p:nvSpPr>
        <p:spPr>
          <a:xfrm>
            <a:off x="804672" y="1335024"/>
            <a:ext cx="6190488" cy="1179576"/>
          </a:xfrm>
        </p:spPr>
        <p:txBody>
          <a:bodyPr lIns="91440" tIns="45720" rIns="91440" bIns="45720" rtlCol="0" anchor="b"/>
          <a:lstStyle>
            <a:lvl1pPr>
              <a:defRPr sz="5400"/>
            </a:lvl1pPr>
          </a:lstStyle>
          <a:p>
            <a:pPr rtl="0"/>
            <a:r>
              <a:rPr lang="da-DK" noProof="0"/>
              <a:t>Klik for at redigere titeltypografier i master</a:t>
            </a:r>
          </a:p>
        </p:txBody>
      </p:sp>
      <p:sp>
        <p:nvSpPr>
          <p:cNvPr id="3" name="Pladsholder til indhold 2">
            <a:extLst>
              <a:ext uri="{FF2B5EF4-FFF2-40B4-BE49-F238E27FC236}">
                <a16:creationId xmlns:a16="http://schemas.microsoft.com/office/drawing/2014/main" id="{628CABF8-19D8-4F3C-994F-4D35EC7A2C3E}"/>
              </a:ext>
            </a:extLst>
          </p:cNvPr>
          <p:cNvSpPr>
            <a:spLocks noGrp="1"/>
          </p:cNvSpPr>
          <p:nvPr>
            <p:ph idx="1" hasCustomPrompt="1"/>
          </p:nvPr>
        </p:nvSpPr>
        <p:spPr>
          <a:xfrm>
            <a:off x="850392" y="2825496"/>
            <a:ext cx="6190488" cy="3346704"/>
          </a:xfrm>
        </p:spPr>
        <p:txBody>
          <a:bodyPr rtlCol="0"/>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rtl="0"/>
            <a:r>
              <a:rPr lang="da-DK" noProof="0"/>
              <a:t>Klik for at redigere i master</a:t>
            </a:r>
          </a:p>
          <a:p>
            <a:pPr lvl="1" rtl="0"/>
            <a:r>
              <a:rPr lang="da-DK" noProof="0"/>
              <a:t>Andet niveau</a:t>
            </a:r>
          </a:p>
          <a:p>
            <a:pPr lvl="2" rtl="0"/>
            <a:r>
              <a:rPr lang="da-DK" noProof="0"/>
              <a:t>Tredje niveau</a:t>
            </a:r>
          </a:p>
          <a:p>
            <a:pPr lvl="3" rtl="0"/>
            <a:r>
              <a:rPr lang="da-DK" noProof="0"/>
              <a:t>Fjerde niveau</a:t>
            </a:r>
          </a:p>
        </p:txBody>
      </p:sp>
      <p:sp>
        <p:nvSpPr>
          <p:cNvPr id="4" name="Pladsholder til dato 3">
            <a:extLst>
              <a:ext uri="{FF2B5EF4-FFF2-40B4-BE49-F238E27FC236}">
                <a16:creationId xmlns:a16="http://schemas.microsoft.com/office/drawing/2014/main" id="{D097BB2D-4E2C-4490-A2A3-4B68BCC5D2F9}"/>
              </a:ext>
            </a:extLst>
          </p:cNvPr>
          <p:cNvSpPr>
            <a:spLocks noGrp="1"/>
          </p:cNvSpPr>
          <p:nvPr>
            <p:ph type="dt" sz="half" idx="10"/>
          </p:nvPr>
        </p:nvSpPr>
        <p:spPr/>
        <p:txBody>
          <a:bodyPr rtlCol="0"/>
          <a:lstStyle>
            <a:lvl1pPr>
              <a:defRPr>
                <a:solidFill>
                  <a:schemeClr val="accent2"/>
                </a:solidFill>
              </a:defRPr>
            </a:lvl1pPr>
          </a:lstStyle>
          <a:p>
            <a:pPr rtl="0"/>
            <a:r>
              <a:rPr lang="da-DK" noProof="0"/>
              <a:t>3/9/20XX</a:t>
            </a:r>
          </a:p>
        </p:txBody>
      </p:sp>
      <p:sp>
        <p:nvSpPr>
          <p:cNvPr id="5" name="Pladsholder til sidefod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rtlCol="0"/>
          <a:lstStyle>
            <a:lvl1pPr>
              <a:defRPr baseline="0">
                <a:solidFill>
                  <a:schemeClr val="accent2"/>
                </a:solidFill>
              </a:defRPr>
            </a:lvl1pPr>
          </a:lstStyle>
          <a:p>
            <a:pPr rtl="0"/>
            <a:r>
              <a:rPr lang="da-DK" noProof="0"/>
              <a:t>Præsentationstitel</a:t>
            </a:r>
          </a:p>
        </p:txBody>
      </p:sp>
      <p:sp>
        <p:nvSpPr>
          <p:cNvPr id="6" name="Pladsholder til slidenumm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rtlCol="0"/>
          <a:lstStyle>
            <a:lvl1pPr>
              <a:defRPr>
                <a:solidFill>
                  <a:schemeClr val="accent2"/>
                </a:solidFill>
              </a:defRPr>
            </a:lvl1pPr>
          </a:lstStyle>
          <a:p>
            <a:pPr rtl="0"/>
            <a:fld id="{D8DA9DAA-006C-4F4B-980E-E3DF019B24E2}" type="slidenum">
              <a:rPr lang="da-DK" noProof="0" smtClean="0"/>
              <a:pPr rtl="0"/>
              <a:t>‹nr.›</a:t>
            </a:fld>
            <a:endParaRPr lang="da-DK" noProof="0"/>
          </a:p>
        </p:txBody>
      </p:sp>
      <p:cxnSp>
        <p:nvCxnSpPr>
          <p:cNvPr id="9" name="Lige forbindelse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fik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pPr rtl="0"/>
            <a:endParaRPr lang="da-DK" noProof="0"/>
          </a:p>
        </p:txBody>
      </p:sp>
      <p:sp>
        <p:nvSpPr>
          <p:cNvPr id="19" name="Grafik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pPr rtl="0"/>
            <a:endParaRPr lang="da-DK" noProof="0"/>
          </a:p>
        </p:txBody>
      </p:sp>
    </p:spTree>
    <p:extLst>
      <p:ext uri="{BB962C8B-B14F-4D97-AF65-F5344CB8AC3E}">
        <p14:creationId xmlns:p14="http://schemas.microsoft.com/office/powerpoint/2010/main" val="1897111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Afsnitsoverskrift">
    <p:bg>
      <p:bgPr>
        <a:gradFill>
          <a:gsLst>
            <a:gs pos="100000">
              <a:schemeClr val="accent4"/>
            </a:gs>
            <a:gs pos="0">
              <a:schemeClr val="accent2"/>
            </a:gs>
          </a:gsLst>
          <a:lin ang="2700000" scaled="1"/>
        </a:gra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1524000" y="1463040"/>
            <a:ext cx="9144000" cy="2340864"/>
          </a:xfrm>
        </p:spPr>
        <p:txBody>
          <a:bodyPr rtlCol="0" anchor="b">
            <a:normAutofit/>
          </a:bodyPr>
          <a:lstStyle>
            <a:lvl1pPr algn="ctr">
              <a:defRPr sz="6000" b="1" i="0" cap="all" baseline="0">
                <a:solidFill>
                  <a:schemeClr val="bg1"/>
                </a:solidFill>
              </a:defRPr>
            </a:lvl1pPr>
          </a:lstStyle>
          <a:p>
            <a:pPr rtl="0"/>
            <a:r>
              <a:rPr lang="da-DK" noProof="0"/>
              <a:t>Klik for at redigere titeltypografier i master</a:t>
            </a:r>
          </a:p>
        </p:txBody>
      </p:sp>
      <p:sp>
        <p:nvSpPr>
          <p:cNvPr id="3" name="Undertitel 2">
            <a:extLst>
              <a:ext uri="{FF2B5EF4-FFF2-40B4-BE49-F238E27FC236}">
                <a16:creationId xmlns:a16="http://schemas.microsoft.com/office/drawing/2014/main" id="{EC80FBD9-0977-4B2B-9318-30774BB0947C}"/>
              </a:ext>
            </a:extLst>
          </p:cNvPr>
          <p:cNvSpPr>
            <a:spLocks noGrp="1"/>
          </p:cNvSpPr>
          <p:nvPr>
            <p:ph type="subTitle" idx="1"/>
          </p:nvPr>
        </p:nvSpPr>
        <p:spPr>
          <a:xfrm>
            <a:off x="1527048" y="3858768"/>
            <a:ext cx="9144000" cy="1325880"/>
          </a:xfrm>
        </p:spPr>
        <p:txBody>
          <a:bodyPr rtlCol="0">
            <a:norm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da-DK" noProof="0"/>
              <a:t>Klik for at redigere undertiteltypografien i masteren</a:t>
            </a:r>
          </a:p>
        </p:txBody>
      </p:sp>
      <p:sp>
        <p:nvSpPr>
          <p:cNvPr id="4" name="Grafik 12">
            <a:extLst>
              <a:ext uri="{FF2B5EF4-FFF2-40B4-BE49-F238E27FC236}">
                <a16:creationId xmlns:a16="http://schemas.microsoft.com/office/drawing/2014/main" id="{8A41917E-4B97-447C-98AB-970D625F1DE6}"/>
              </a:ext>
            </a:extLst>
          </p:cNvPr>
          <p:cNvSpPr/>
          <p:nvPr userDrawn="1"/>
        </p:nvSpPr>
        <p:spPr>
          <a:xfrm>
            <a:off x="10772266" y="3054359"/>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pPr rtl="0"/>
            <a:endParaRPr lang="da-DK" noProof="0"/>
          </a:p>
        </p:txBody>
      </p:sp>
      <p:sp>
        <p:nvSpPr>
          <p:cNvPr id="5" name="Grafik 13">
            <a:extLst>
              <a:ext uri="{FF2B5EF4-FFF2-40B4-BE49-F238E27FC236}">
                <a16:creationId xmlns:a16="http://schemas.microsoft.com/office/drawing/2014/main" id="{3B3FD238-4561-4AF8-A1F1-185B0CAFE2AC}"/>
              </a:ext>
            </a:extLst>
          </p:cNvPr>
          <p:cNvSpPr/>
          <p:nvPr userDrawn="1"/>
        </p:nvSpPr>
        <p:spPr>
          <a:xfrm>
            <a:off x="10724364" y="2515838"/>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pPr rtl="0"/>
            <a:endParaRPr lang="da-DK" noProof="0"/>
          </a:p>
        </p:txBody>
      </p:sp>
      <p:sp>
        <p:nvSpPr>
          <p:cNvPr id="6" name="Grafik 15">
            <a:extLst>
              <a:ext uri="{FF2B5EF4-FFF2-40B4-BE49-F238E27FC236}">
                <a16:creationId xmlns:a16="http://schemas.microsoft.com/office/drawing/2014/main" id="{BAB9414C-AE69-4648-873E-9CE6B2DF8A71}"/>
              </a:ext>
            </a:extLst>
          </p:cNvPr>
          <p:cNvSpPr/>
          <p:nvPr userDrawn="1"/>
        </p:nvSpPr>
        <p:spPr>
          <a:xfrm>
            <a:off x="11024834" y="2787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pPr rtl="0"/>
            <a:endParaRPr lang="da-DK" noProof="0"/>
          </a:p>
        </p:txBody>
      </p:sp>
      <p:sp>
        <p:nvSpPr>
          <p:cNvPr id="7" name="Grafik 22">
            <a:extLst>
              <a:ext uri="{FF2B5EF4-FFF2-40B4-BE49-F238E27FC236}">
                <a16:creationId xmlns:a16="http://schemas.microsoft.com/office/drawing/2014/main" id="{3BF75235-4E6E-4184-82A5-EE6FE7993BBC}"/>
              </a:ext>
            </a:extLst>
          </p:cNvPr>
          <p:cNvSpPr/>
          <p:nvPr userDrawn="1"/>
        </p:nvSpPr>
        <p:spPr>
          <a:xfrm>
            <a:off x="1261869" y="263344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chemeClr val="bg1"/>
          </a:solidFill>
          <a:ln w="646" cap="flat">
            <a:noFill/>
            <a:prstDash val="solid"/>
            <a:miter/>
          </a:ln>
        </p:spPr>
        <p:txBody>
          <a:bodyPr rtlCol="0" anchor="ctr"/>
          <a:lstStyle/>
          <a:p>
            <a:pPr rtl="0"/>
            <a:endParaRPr lang="da-DK" noProof="0"/>
          </a:p>
        </p:txBody>
      </p:sp>
      <p:sp>
        <p:nvSpPr>
          <p:cNvPr id="11" name="Grafik 21">
            <a:extLst>
              <a:ext uri="{FF2B5EF4-FFF2-40B4-BE49-F238E27FC236}">
                <a16:creationId xmlns:a16="http://schemas.microsoft.com/office/drawing/2014/main" id="{E66FE37C-2F4B-42DA-BFF6-92DD00BDC49B}"/>
              </a:ext>
            </a:extLst>
          </p:cNvPr>
          <p:cNvSpPr/>
          <p:nvPr userDrawn="1"/>
        </p:nvSpPr>
        <p:spPr>
          <a:xfrm>
            <a:off x="1064053" y="3083338"/>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chemeClr val="bg1"/>
          </a:solidFill>
          <a:ln w="469" cap="flat">
            <a:noFill/>
            <a:prstDash val="solid"/>
            <a:miter/>
          </a:ln>
        </p:spPr>
        <p:txBody>
          <a:bodyPr rtlCol="0" anchor="ctr"/>
          <a:lstStyle/>
          <a:p>
            <a:pPr rtl="0"/>
            <a:endParaRPr lang="da-DK" noProof="0"/>
          </a:p>
        </p:txBody>
      </p:sp>
      <p:sp>
        <p:nvSpPr>
          <p:cNvPr id="13" name="Grafik 23">
            <a:extLst>
              <a:ext uri="{FF2B5EF4-FFF2-40B4-BE49-F238E27FC236}">
                <a16:creationId xmlns:a16="http://schemas.microsoft.com/office/drawing/2014/main" id="{DDD38822-731A-48DA-A8A0-FBBAF7A6D65D}"/>
              </a:ext>
            </a:extLst>
          </p:cNvPr>
          <p:cNvSpPr/>
          <p:nvPr userDrawn="1"/>
        </p:nvSpPr>
        <p:spPr>
          <a:xfrm>
            <a:off x="1413405" y="3492870"/>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chemeClr val="bg1"/>
          </a:solidFill>
          <a:ln w="516" cap="flat">
            <a:noFill/>
            <a:prstDash val="solid"/>
            <a:miter/>
          </a:ln>
        </p:spPr>
        <p:txBody>
          <a:bodyPr rtlCol="0" anchor="ctr"/>
          <a:lstStyle/>
          <a:p>
            <a:pPr rtl="0"/>
            <a:endParaRPr lang="da-DK" noProof="0"/>
          </a:p>
        </p:txBody>
      </p:sp>
    </p:spTree>
    <p:extLst>
      <p:ext uri="{BB962C8B-B14F-4D97-AF65-F5344CB8AC3E}">
        <p14:creationId xmlns:p14="http://schemas.microsoft.com/office/powerpoint/2010/main" val="3442482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el og indho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96CF8C-1EA0-4E47-AC60-CAC3B80A3C5D}"/>
              </a:ext>
            </a:extLst>
          </p:cNvPr>
          <p:cNvSpPr>
            <a:spLocks noGrp="1"/>
          </p:cNvSpPr>
          <p:nvPr>
            <p:ph type="title" hasCustomPrompt="1"/>
          </p:nvPr>
        </p:nvSpPr>
        <p:spPr/>
        <p:txBody>
          <a:bodyPr rtlCol="0"/>
          <a:lstStyle>
            <a:lvl1pPr>
              <a:defRPr sz="5400"/>
            </a:lvl1pPr>
          </a:lstStyle>
          <a:p>
            <a:pPr rtl="0"/>
            <a:r>
              <a:rPr lang="da-DK" noProof="0"/>
              <a:t>Klik for at redigere titeltypografier i master</a:t>
            </a:r>
          </a:p>
        </p:txBody>
      </p:sp>
      <p:sp>
        <p:nvSpPr>
          <p:cNvPr id="3" name="Pladsholder til indhold 2">
            <a:extLst>
              <a:ext uri="{FF2B5EF4-FFF2-40B4-BE49-F238E27FC236}">
                <a16:creationId xmlns:a16="http://schemas.microsoft.com/office/drawing/2014/main" id="{628CABF8-19D8-4F3C-994F-4D35EC7A2C3E}"/>
              </a:ext>
            </a:extLst>
          </p:cNvPr>
          <p:cNvSpPr>
            <a:spLocks noGrp="1"/>
          </p:cNvSpPr>
          <p:nvPr>
            <p:ph idx="1" hasCustomPrompt="1"/>
          </p:nvPr>
        </p:nvSpPr>
        <p:spPr/>
        <p:txBody>
          <a:bodyPr rtlCol="0"/>
          <a:lstStyle/>
          <a:p>
            <a:pPr lvl="0" rtl="0"/>
            <a:r>
              <a:rPr lang="da-DK" noProof="0"/>
              <a:t>Klik for at redigere i master</a:t>
            </a:r>
          </a:p>
          <a:p>
            <a:pPr lvl="1" rtl="0"/>
            <a:r>
              <a:rPr lang="da-DK" noProof="0"/>
              <a:t>Andet niveau</a:t>
            </a:r>
          </a:p>
          <a:p>
            <a:pPr lvl="2" rtl="0"/>
            <a:r>
              <a:rPr lang="da-DK" noProof="0"/>
              <a:t>Tredje niveau</a:t>
            </a:r>
          </a:p>
          <a:p>
            <a:pPr lvl="3" rtl="0"/>
            <a:r>
              <a:rPr lang="da-DK" noProof="0"/>
              <a:t>Fjerde niveau</a:t>
            </a:r>
          </a:p>
          <a:p>
            <a:pPr lvl="4" rtl="0"/>
            <a:r>
              <a:rPr lang="da-DK" noProof="0"/>
              <a:t>Femte niveau</a:t>
            </a:r>
          </a:p>
        </p:txBody>
      </p:sp>
      <p:sp>
        <p:nvSpPr>
          <p:cNvPr id="6" name="Pladsholder til slidenumm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rtlCol="0"/>
          <a:lstStyle/>
          <a:p>
            <a:pPr rtl="0"/>
            <a:fld id="{D8DA9DAA-006C-4F4B-980E-E3DF019B24E2}" type="slidenum">
              <a:rPr lang="da-DK" noProof="0" smtClean="0"/>
              <a:t>‹nr.›</a:t>
            </a:fld>
            <a:endParaRPr lang="da-DK" noProof="0"/>
          </a:p>
        </p:txBody>
      </p:sp>
      <p:cxnSp>
        <p:nvCxnSpPr>
          <p:cNvPr id="7" name="Lige forbindelse 6">
            <a:extLst>
              <a:ext uri="{FF2B5EF4-FFF2-40B4-BE49-F238E27FC236}">
                <a16:creationId xmlns:a16="http://schemas.microsoft.com/office/drawing/2014/main" id="{5C05CAAB-DBA2-4548-AD5F-01BB97FBB207}"/>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1745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6391656" y="841248"/>
            <a:ext cx="4434840" cy="3236976"/>
          </a:xfrm>
        </p:spPr>
        <p:txBody>
          <a:bodyPr rtlCol="0" anchor="b"/>
          <a:lstStyle>
            <a:lvl1pPr algn="l">
              <a:lnSpc>
                <a:spcPct val="110000"/>
              </a:lnSpc>
              <a:spcBef>
                <a:spcPts val="1000"/>
              </a:spcBef>
              <a:defRPr sz="3600" b="0" i="0" cap="none" baseline="0"/>
            </a:lvl1pPr>
          </a:lstStyle>
          <a:p>
            <a:pPr rtl="0"/>
            <a:r>
              <a:rPr lang="da-DK" noProof="0"/>
              <a:t>Klik for at redigere titeltypografier i master</a:t>
            </a:r>
          </a:p>
        </p:txBody>
      </p:sp>
      <p:sp>
        <p:nvSpPr>
          <p:cNvPr id="3" name="Undertitel 2">
            <a:extLst>
              <a:ext uri="{FF2B5EF4-FFF2-40B4-BE49-F238E27FC236}">
                <a16:creationId xmlns:a16="http://schemas.microsoft.com/office/drawing/2014/main" id="{EC80FBD9-0977-4B2B-9318-30774BB0947C}"/>
              </a:ext>
            </a:extLst>
          </p:cNvPr>
          <p:cNvSpPr>
            <a:spLocks noGrp="1"/>
          </p:cNvSpPr>
          <p:nvPr>
            <p:ph type="subTitle" idx="1"/>
          </p:nvPr>
        </p:nvSpPr>
        <p:spPr>
          <a:xfrm>
            <a:off x="6391655" y="4498848"/>
            <a:ext cx="4434835" cy="510474"/>
          </a:xfrm>
        </p:spPr>
        <p:txBody>
          <a:bodyPr rtlCol="0"/>
          <a:lstStyle>
            <a:lvl1pPr marL="0" indent="0" algn="l">
              <a:lnSpc>
                <a:spcPct val="11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da-DK" noProof="0"/>
              <a:t>Klik for at redigere undertiteltypografien i masteren</a:t>
            </a:r>
          </a:p>
        </p:txBody>
      </p:sp>
      <p:sp>
        <p:nvSpPr>
          <p:cNvPr id="5" name="Pladsholder til sidefod 4">
            <a:extLst>
              <a:ext uri="{FF2B5EF4-FFF2-40B4-BE49-F238E27FC236}">
                <a16:creationId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rtlCol="0"/>
          <a:lstStyle>
            <a:lvl1pPr>
              <a:defRPr>
                <a:solidFill>
                  <a:schemeClr val="accent2"/>
                </a:solidFill>
              </a:defRPr>
            </a:lvl1pPr>
          </a:lstStyle>
          <a:p>
            <a:pPr rtl="0"/>
            <a:r>
              <a:rPr lang="da-DK" noProof="0"/>
              <a:t>Præsentationstitel</a:t>
            </a:r>
          </a:p>
        </p:txBody>
      </p:sp>
      <p:sp>
        <p:nvSpPr>
          <p:cNvPr id="6" name="Pladsholder til slidenumm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rtlCol="0"/>
          <a:lstStyle>
            <a:lvl1pPr>
              <a:defRPr>
                <a:solidFill>
                  <a:schemeClr val="accent2"/>
                </a:solidFill>
              </a:defRPr>
            </a:lvl1pPr>
          </a:lstStyle>
          <a:p>
            <a:pPr rtl="0"/>
            <a:fld id="{D8DA9DAA-006C-4F4B-980E-E3DF019B24E2}" type="slidenum">
              <a:rPr lang="da-DK" noProof="0" smtClean="0"/>
              <a:pPr rtl="0"/>
              <a:t>‹nr.›</a:t>
            </a:fld>
            <a:endParaRPr lang="da-DK" noProof="0"/>
          </a:p>
        </p:txBody>
      </p:sp>
      <p:cxnSp>
        <p:nvCxnSpPr>
          <p:cNvPr id="7" name="Lige forbindelse 6">
            <a:extLst>
              <a:ext uri="{FF2B5EF4-FFF2-40B4-BE49-F238E27FC236}">
                <a16:creationId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ktangel 8">
            <a:extLst>
              <a:ext uri="{FF2B5EF4-FFF2-40B4-BE49-F238E27FC236}">
                <a16:creationId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a-DK" noProof="0"/>
          </a:p>
        </p:txBody>
      </p:sp>
      <p:sp>
        <p:nvSpPr>
          <p:cNvPr id="13" name="Pladsholder til billede 12">
            <a:extLst>
              <a:ext uri="{FF2B5EF4-FFF2-40B4-BE49-F238E27FC236}">
                <a16:creationId xmlns:a16="http://schemas.microsoft.com/office/drawing/2014/main" id="{9CEC7E0F-60E8-418B-978D-C607C82E97F7}"/>
              </a:ext>
            </a:extLst>
          </p:cNvPr>
          <p:cNvSpPr>
            <a:spLocks noGrp="1"/>
          </p:cNvSpPr>
          <p:nvPr>
            <p:ph type="pic" sz="quarter" idx="13"/>
          </p:nvPr>
        </p:nvSpPr>
        <p:spPr>
          <a:xfrm>
            <a:off x="283464" y="301752"/>
            <a:ext cx="5221224" cy="6263640"/>
          </a:xfrm>
        </p:spPr>
        <p:txBody>
          <a:bodyPr rtlCol="0" anchor="ctr"/>
          <a:lstStyle>
            <a:lvl1pPr algn="ctr">
              <a:buNone/>
              <a:defRPr>
                <a:solidFill>
                  <a:schemeClr val="bg1"/>
                </a:solidFill>
              </a:defRPr>
            </a:lvl1pPr>
          </a:lstStyle>
          <a:p>
            <a:pPr rtl="0"/>
            <a:r>
              <a:rPr lang="da-DK" noProof="0"/>
              <a:t>Klik på ikonet for at tilføje et billede</a:t>
            </a:r>
          </a:p>
        </p:txBody>
      </p:sp>
    </p:spTree>
    <p:extLst>
      <p:ext uri="{BB962C8B-B14F-4D97-AF65-F5344CB8AC3E}">
        <p14:creationId xmlns:p14="http://schemas.microsoft.com/office/powerpoint/2010/main" val="1299048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el og indhold">
    <p:bg>
      <p:bgPr>
        <a:gradFill>
          <a:gsLst>
            <a:gs pos="100000">
              <a:schemeClr val="accent4"/>
            </a:gs>
            <a:gs pos="0">
              <a:schemeClr val="accent2"/>
            </a:gs>
          </a:gsLst>
          <a:lin ang="18900000" scaled="1"/>
        </a:gra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96CF8C-1EA0-4E47-AC60-CAC3B80A3C5D}"/>
              </a:ext>
            </a:extLst>
          </p:cNvPr>
          <p:cNvSpPr>
            <a:spLocks noGrp="1"/>
          </p:cNvSpPr>
          <p:nvPr>
            <p:ph type="title" hasCustomPrompt="1"/>
          </p:nvPr>
        </p:nvSpPr>
        <p:spPr>
          <a:xfrm>
            <a:off x="576072" y="365125"/>
            <a:ext cx="10771632" cy="1325563"/>
          </a:xfrm>
        </p:spPr>
        <p:txBody>
          <a:bodyPr rtlCol="0"/>
          <a:lstStyle>
            <a:lvl1pPr>
              <a:defRPr sz="5400" b="1" cap="all" baseline="0">
                <a:solidFill>
                  <a:schemeClr val="bg1"/>
                </a:solidFill>
              </a:defRPr>
            </a:lvl1pPr>
          </a:lstStyle>
          <a:p>
            <a:pPr rtl="0"/>
            <a:r>
              <a:rPr lang="da-DK" noProof="0"/>
              <a:t>Titel</a:t>
            </a:r>
          </a:p>
        </p:txBody>
      </p:sp>
      <p:sp>
        <p:nvSpPr>
          <p:cNvPr id="3" name="Pladsholder til indhold 2">
            <a:extLst>
              <a:ext uri="{FF2B5EF4-FFF2-40B4-BE49-F238E27FC236}">
                <a16:creationId xmlns:a16="http://schemas.microsoft.com/office/drawing/2014/main" id="{628CABF8-19D8-4F3C-994F-4D35EC7A2C3E}"/>
              </a:ext>
            </a:extLst>
          </p:cNvPr>
          <p:cNvSpPr>
            <a:spLocks noGrp="1"/>
          </p:cNvSpPr>
          <p:nvPr>
            <p:ph idx="1" hasCustomPrompt="1"/>
          </p:nvPr>
        </p:nvSpPr>
        <p:spPr>
          <a:xfrm>
            <a:off x="576072" y="1825625"/>
            <a:ext cx="10771632" cy="4351338"/>
          </a:xfrm>
        </p:spPr>
        <p:txBody>
          <a:bodyPr rtlCol="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a-DK" noProof="0"/>
              <a:t>Klik for at redigere i master</a:t>
            </a:r>
          </a:p>
          <a:p>
            <a:pPr lvl="1" rtl="0"/>
            <a:r>
              <a:rPr lang="da-DK" noProof="0"/>
              <a:t>Andet niveau</a:t>
            </a:r>
          </a:p>
          <a:p>
            <a:pPr lvl="2" rtl="0"/>
            <a:r>
              <a:rPr lang="da-DK" noProof="0"/>
              <a:t>Tredje niveau</a:t>
            </a:r>
          </a:p>
          <a:p>
            <a:pPr lvl="3" rtl="0"/>
            <a:r>
              <a:rPr lang="da-DK" noProof="0"/>
              <a:t>Fjerde niveau</a:t>
            </a:r>
          </a:p>
          <a:p>
            <a:pPr lvl="4" rtl="0"/>
            <a:r>
              <a:rPr lang="da-DK" noProof="0"/>
              <a:t>Femte niveau</a:t>
            </a:r>
          </a:p>
        </p:txBody>
      </p:sp>
      <p:sp>
        <p:nvSpPr>
          <p:cNvPr id="4" name="Pladsholder til dato 3">
            <a:extLst>
              <a:ext uri="{FF2B5EF4-FFF2-40B4-BE49-F238E27FC236}">
                <a16:creationId xmlns:a16="http://schemas.microsoft.com/office/drawing/2014/main" id="{D097BB2D-4E2C-4490-A2A3-4B68BCC5D2F9}"/>
              </a:ext>
            </a:extLst>
          </p:cNvPr>
          <p:cNvSpPr>
            <a:spLocks noGrp="1"/>
          </p:cNvSpPr>
          <p:nvPr>
            <p:ph type="dt" sz="half" idx="10"/>
          </p:nvPr>
        </p:nvSpPr>
        <p:spPr>
          <a:xfrm>
            <a:off x="658368" y="6356350"/>
            <a:ext cx="2743200" cy="365125"/>
          </a:xfrm>
        </p:spPr>
        <p:txBody>
          <a:bodyPr rtlCol="0"/>
          <a:lstStyle>
            <a:lvl1pPr>
              <a:defRPr>
                <a:solidFill>
                  <a:schemeClr val="bg1"/>
                </a:solidFill>
              </a:defRPr>
            </a:lvl1pPr>
          </a:lstStyle>
          <a:p>
            <a:pPr rtl="0"/>
            <a:r>
              <a:rPr lang="da-DK" noProof="0"/>
              <a:t>3/9/20XX</a:t>
            </a:r>
          </a:p>
        </p:txBody>
      </p:sp>
      <p:sp>
        <p:nvSpPr>
          <p:cNvPr id="5" name="Pladsholder til sidefod 4">
            <a:extLst>
              <a:ext uri="{FF2B5EF4-FFF2-40B4-BE49-F238E27FC236}">
                <a16:creationId xmlns:a16="http://schemas.microsoft.com/office/drawing/2014/main" id="{6140F15D-DD72-46D5-BF0F-F5064710700E}"/>
              </a:ext>
            </a:extLst>
          </p:cNvPr>
          <p:cNvSpPr>
            <a:spLocks noGrp="1"/>
          </p:cNvSpPr>
          <p:nvPr>
            <p:ph type="ftr" sz="quarter" idx="11"/>
          </p:nvPr>
        </p:nvSpPr>
        <p:spPr>
          <a:xfrm>
            <a:off x="8503920" y="841248"/>
            <a:ext cx="3630168" cy="365125"/>
          </a:xfrm>
        </p:spPr>
        <p:txBody>
          <a:bodyPr rtlCol="0"/>
          <a:lstStyle>
            <a:lvl1pPr>
              <a:defRPr>
                <a:solidFill>
                  <a:schemeClr val="bg1"/>
                </a:solidFill>
              </a:defRPr>
            </a:lvl1pPr>
          </a:lstStyle>
          <a:p>
            <a:pPr rtl="0"/>
            <a:r>
              <a:rPr lang="da-DK" noProof="0"/>
              <a:t>Præsentationstitel</a:t>
            </a:r>
          </a:p>
        </p:txBody>
      </p:sp>
      <p:sp>
        <p:nvSpPr>
          <p:cNvPr id="6" name="Pladsholder til slidenumm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rtlCol="0"/>
          <a:lstStyle>
            <a:lvl1pPr>
              <a:defRPr>
                <a:solidFill>
                  <a:schemeClr val="bg1"/>
                </a:solidFill>
              </a:defRPr>
            </a:lvl1pPr>
          </a:lstStyle>
          <a:p>
            <a:pPr rtl="0"/>
            <a:fld id="{D8DA9DAA-006C-4F4B-980E-E3DF019B24E2}" type="slidenum">
              <a:rPr lang="da-DK" noProof="0" smtClean="0"/>
              <a:pPr rtl="0"/>
              <a:t>‹nr.›</a:t>
            </a:fld>
            <a:endParaRPr lang="da-DK" noProof="0"/>
          </a:p>
        </p:txBody>
      </p:sp>
      <p:sp>
        <p:nvSpPr>
          <p:cNvPr id="9" name="Grafik 22">
            <a:extLst>
              <a:ext uri="{FF2B5EF4-FFF2-40B4-BE49-F238E27FC236}">
                <a16:creationId xmlns:a16="http://schemas.microsoft.com/office/drawing/2014/main" id="{4EADA2ED-8A8C-4D17-8798-F26BF3B4CE25}"/>
              </a:ext>
            </a:extLst>
          </p:cNvPr>
          <p:cNvSpPr/>
          <p:nvPr userDrawn="1"/>
        </p:nvSpPr>
        <p:spPr>
          <a:xfrm>
            <a:off x="11202264" y="344083"/>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chemeClr val="bg1"/>
          </a:solidFill>
          <a:ln w="646" cap="flat">
            <a:noFill/>
            <a:prstDash val="solid"/>
            <a:miter/>
          </a:ln>
        </p:spPr>
        <p:txBody>
          <a:bodyPr rtlCol="0" anchor="ctr"/>
          <a:lstStyle/>
          <a:p>
            <a:pPr rtl="0"/>
            <a:endParaRPr lang="da-DK" noProof="0"/>
          </a:p>
        </p:txBody>
      </p:sp>
      <p:sp>
        <p:nvSpPr>
          <p:cNvPr id="11" name="Grafik 23">
            <a:extLst>
              <a:ext uri="{FF2B5EF4-FFF2-40B4-BE49-F238E27FC236}">
                <a16:creationId xmlns:a16="http://schemas.microsoft.com/office/drawing/2014/main" id="{54AB3A25-6605-4446-9E53-ACEECD25E27B}"/>
              </a:ext>
            </a:extLst>
          </p:cNvPr>
          <p:cNvSpPr/>
          <p:nvPr userDrawn="1"/>
        </p:nvSpPr>
        <p:spPr>
          <a:xfrm>
            <a:off x="11563141" y="590910"/>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chemeClr val="bg1"/>
          </a:solidFill>
          <a:ln w="516" cap="flat">
            <a:noFill/>
            <a:prstDash val="solid"/>
            <a:miter/>
          </a:ln>
        </p:spPr>
        <p:txBody>
          <a:bodyPr rtlCol="0" anchor="ctr"/>
          <a:lstStyle/>
          <a:p>
            <a:pPr rtl="0"/>
            <a:endParaRPr lang="da-DK" noProof="0"/>
          </a:p>
        </p:txBody>
      </p:sp>
    </p:spTree>
    <p:extLst>
      <p:ext uri="{BB962C8B-B14F-4D97-AF65-F5344CB8AC3E}">
        <p14:creationId xmlns:p14="http://schemas.microsoft.com/office/powerpoint/2010/main" val="122263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o indho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257166-6921-4546-BA2C-99E464681F40}"/>
              </a:ext>
            </a:extLst>
          </p:cNvPr>
          <p:cNvSpPr>
            <a:spLocks noGrp="1"/>
          </p:cNvSpPr>
          <p:nvPr>
            <p:ph type="title" hasCustomPrompt="1"/>
          </p:nvPr>
        </p:nvSpPr>
        <p:spPr/>
        <p:txBody>
          <a:bodyPr rtlCol="0"/>
          <a:lstStyle/>
          <a:p>
            <a:pPr rtl="0"/>
            <a:r>
              <a:rPr lang="da-DK" noProof="0"/>
              <a:t>Klik for at redigere titeltypografier i master</a:t>
            </a:r>
          </a:p>
        </p:txBody>
      </p:sp>
      <p:sp>
        <p:nvSpPr>
          <p:cNvPr id="3" name="Pladsholder til indhold 2">
            <a:extLst>
              <a:ext uri="{FF2B5EF4-FFF2-40B4-BE49-F238E27FC236}">
                <a16:creationId xmlns:a16="http://schemas.microsoft.com/office/drawing/2014/main" id="{695B9122-6371-4049-B57A-33DED7DA2F76}"/>
              </a:ext>
            </a:extLst>
          </p:cNvPr>
          <p:cNvSpPr>
            <a:spLocks noGrp="1"/>
          </p:cNvSpPr>
          <p:nvPr>
            <p:ph sz="half" idx="1" hasCustomPrompt="1"/>
          </p:nvPr>
        </p:nvSpPr>
        <p:spPr>
          <a:xfrm>
            <a:off x="1444752" y="1825625"/>
            <a:ext cx="4553712" cy="4351338"/>
          </a:xfrm>
        </p:spPr>
        <p:txBody>
          <a:bodyPr rtlCol="0">
            <a:normAutofit/>
          </a:bodyPr>
          <a:lstStyle>
            <a:lvl1pPr>
              <a:defRPr sz="2400"/>
            </a:lvl1pPr>
            <a:lvl2pPr>
              <a:defRPr sz="2000"/>
            </a:lvl2pPr>
            <a:lvl3pPr>
              <a:defRPr sz="1800"/>
            </a:lvl3pPr>
            <a:lvl4pPr>
              <a:defRPr sz="1600"/>
            </a:lvl4pPr>
            <a:lvl5pPr>
              <a:defRPr sz="1600"/>
            </a:lvl5pPr>
          </a:lstStyle>
          <a:p>
            <a:pPr lvl="0" rtl="0"/>
            <a:r>
              <a:rPr lang="da-DK" noProof="0"/>
              <a:t>Klik for at redigere i master</a:t>
            </a:r>
          </a:p>
          <a:p>
            <a:pPr lvl="1" rtl="0"/>
            <a:r>
              <a:rPr lang="da-DK" noProof="0"/>
              <a:t>Andet niveau</a:t>
            </a:r>
          </a:p>
          <a:p>
            <a:pPr lvl="2" rtl="0"/>
            <a:r>
              <a:rPr lang="da-DK" noProof="0"/>
              <a:t>Tredje niveau</a:t>
            </a:r>
          </a:p>
          <a:p>
            <a:pPr lvl="3" rtl="0"/>
            <a:r>
              <a:rPr lang="da-DK" noProof="0"/>
              <a:t>Fjerde niveau</a:t>
            </a:r>
          </a:p>
          <a:p>
            <a:pPr lvl="4" rtl="0"/>
            <a:r>
              <a:rPr lang="da-DK" noProof="0"/>
              <a:t>Femte niveau</a:t>
            </a:r>
          </a:p>
        </p:txBody>
      </p:sp>
      <p:sp>
        <p:nvSpPr>
          <p:cNvPr id="4" name="Pladsholder til indhold 3">
            <a:extLst>
              <a:ext uri="{FF2B5EF4-FFF2-40B4-BE49-F238E27FC236}">
                <a16:creationId xmlns:a16="http://schemas.microsoft.com/office/drawing/2014/main" id="{BA14555D-0753-4312-A26B-2338813F9BB1}"/>
              </a:ext>
            </a:extLst>
          </p:cNvPr>
          <p:cNvSpPr>
            <a:spLocks noGrp="1"/>
          </p:cNvSpPr>
          <p:nvPr>
            <p:ph sz="half" idx="2" hasCustomPrompt="1"/>
          </p:nvPr>
        </p:nvSpPr>
        <p:spPr>
          <a:xfrm>
            <a:off x="6784848" y="1825625"/>
            <a:ext cx="4553712" cy="4351338"/>
          </a:xfrm>
        </p:spPr>
        <p:txBody>
          <a:bodyPr rtlCol="0">
            <a:normAutofit/>
          </a:bodyPr>
          <a:lstStyle>
            <a:lvl1pPr>
              <a:defRPr sz="2400"/>
            </a:lvl1pPr>
            <a:lvl2pPr>
              <a:defRPr sz="2000"/>
            </a:lvl2pPr>
            <a:lvl3pPr>
              <a:defRPr sz="1800"/>
            </a:lvl3pPr>
            <a:lvl4pPr>
              <a:defRPr sz="1600"/>
            </a:lvl4pPr>
            <a:lvl5pPr>
              <a:defRPr sz="1600"/>
            </a:lvl5pPr>
          </a:lstStyle>
          <a:p>
            <a:pPr lvl="0" rtl="0"/>
            <a:r>
              <a:rPr lang="da-DK" noProof="0"/>
              <a:t>Klik for at redigere i master</a:t>
            </a:r>
          </a:p>
          <a:p>
            <a:pPr lvl="1" rtl="0"/>
            <a:r>
              <a:rPr lang="da-DK" noProof="0"/>
              <a:t>Andet niveau</a:t>
            </a:r>
          </a:p>
          <a:p>
            <a:pPr lvl="2" rtl="0"/>
            <a:r>
              <a:rPr lang="da-DK" noProof="0"/>
              <a:t>Tredje niveau</a:t>
            </a:r>
          </a:p>
          <a:p>
            <a:pPr lvl="3" rtl="0"/>
            <a:r>
              <a:rPr lang="da-DK" noProof="0"/>
              <a:t>Fjerde niveau</a:t>
            </a:r>
          </a:p>
          <a:p>
            <a:pPr lvl="4" rtl="0"/>
            <a:r>
              <a:rPr lang="da-DK" noProof="0"/>
              <a:t>Femte niveau</a:t>
            </a:r>
          </a:p>
        </p:txBody>
      </p:sp>
      <p:cxnSp>
        <p:nvCxnSpPr>
          <p:cNvPr id="8" name="Lige forbindelse 7">
            <a:extLst>
              <a:ext uri="{FF2B5EF4-FFF2-40B4-BE49-F238E27FC236}">
                <a16:creationId xmlns:a16="http://schemas.microsoft.com/office/drawing/2014/main" id="{3FB7E8F4-3FB3-45AB-A381-9093CA95AAE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10" name="Grafik 15">
            <a:extLst>
              <a:ext uri="{FF2B5EF4-FFF2-40B4-BE49-F238E27FC236}">
                <a16:creationId xmlns:a16="http://schemas.microsoft.com/office/drawing/2014/main" id="{D8685329-C6A1-4CB4-8AAE-150D0341F6A2}"/>
              </a:ext>
            </a:extLst>
          </p:cNvPr>
          <p:cNvSpPr/>
          <p:nvPr userDrawn="1"/>
        </p:nvSpPr>
        <p:spPr>
          <a:xfrm>
            <a:off x="10508317" y="49220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pPr rtl="0"/>
            <a:endParaRPr lang="da-DK" noProof="0"/>
          </a:p>
        </p:txBody>
      </p:sp>
      <p:sp>
        <p:nvSpPr>
          <p:cNvPr id="12" name="Grafik 16">
            <a:extLst>
              <a:ext uri="{FF2B5EF4-FFF2-40B4-BE49-F238E27FC236}">
                <a16:creationId xmlns:a16="http://schemas.microsoft.com/office/drawing/2014/main" id="{83CE1DAA-30A3-41AE-8AE1-A7EE5C48A6F3}"/>
              </a:ext>
            </a:extLst>
          </p:cNvPr>
          <p:cNvSpPr/>
          <p:nvPr userDrawn="1"/>
        </p:nvSpPr>
        <p:spPr>
          <a:xfrm>
            <a:off x="11477944" y="105558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pPr rtl="0"/>
            <a:endParaRPr lang="da-DK" noProof="0"/>
          </a:p>
        </p:txBody>
      </p:sp>
      <p:sp>
        <p:nvSpPr>
          <p:cNvPr id="14" name="Grafik 14">
            <a:extLst>
              <a:ext uri="{FF2B5EF4-FFF2-40B4-BE49-F238E27FC236}">
                <a16:creationId xmlns:a16="http://schemas.microsoft.com/office/drawing/2014/main" id="{065162DD-7ACB-4F9C-90DD-24C743035892}"/>
              </a:ext>
            </a:extLst>
          </p:cNvPr>
          <p:cNvSpPr/>
          <p:nvPr userDrawn="1"/>
        </p:nvSpPr>
        <p:spPr>
          <a:xfrm>
            <a:off x="11241555" y="44663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pPr rtl="0"/>
            <a:endParaRPr lang="da-DK" noProof="0"/>
          </a:p>
        </p:txBody>
      </p:sp>
    </p:spTree>
    <p:extLst>
      <p:ext uri="{BB962C8B-B14F-4D97-AF65-F5344CB8AC3E}">
        <p14:creationId xmlns:p14="http://schemas.microsoft.com/office/powerpoint/2010/main" val="1205288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0FDA4224-F4E4-47A4-ACF7-2317493908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da-DK" noProof="0"/>
              <a:t>Klik for at redigere titeltypografier i master</a:t>
            </a:r>
          </a:p>
        </p:txBody>
      </p:sp>
      <p:sp>
        <p:nvSpPr>
          <p:cNvPr id="3" name="Pladsholder til tekst 2">
            <a:extLst>
              <a:ext uri="{FF2B5EF4-FFF2-40B4-BE49-F238E27FC236}">
                <a16:creationId xmlns:a16="http://schemas.microsoft.com/office/drawing/2014/main" id="{31679907-DC49-4B86-A34C-C97DBC26A9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da-DK" noProof="0"/>
              <a:t>Klik for at redigere i master</a:t>
            </a:r>
          </a:p>
          <a:p>
            <a:pPr lvl="1" rtl="0"/>
            <a:r>
              <a:rPr lang="da-DK" noProof="0"/>
              <a:t>Andet niveau</a:t>
            </a:r>
          </a:p>
          <a:p>
            <a:pPr lvl="2" rtl="0"/>
            <a:r>
              <a:rPr lang="da-DK" noProof="0"/>
              <a:t>Tredje niveau</a:t>
            </a:r>
          </a:p>
          <a:p>
            <a:pPr lvl="3" rtl="0"/>
            <a:r>
              <a:rPr lang="da-DK" noProof="0"/>
              <a:t>Fjerde niveau</a:t>
            </a:r>
          </a:p>
          <a:p>
            <a:pPr lvl="4" rtl="0"/>
            <a:r>
              <a:rPr lang="da-DK" noProof="0"/>
              <a:t>Femte niveau</a:t>
            </a:r>
          </a:p>
        </p:txBody>
      </p:sp>
      <p:sp>
        <p:nvSpPr>
          <p:cNvPr id="4" name="Pladsholder til dato 3">
            <a:extLst>
              <a:ext uri="{FF2B5EF4-FFF2-40B4-BE49-F238E27FC236}">
                <a16:creationId xmlns:a16="http://schemas.microsoft.com/office/drawing/2014/main" id="{25DBC8A0-34FC-4B6E-B42B-A721267D89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i="0" cap="all" spc="100" baseline="0">
                <a:solidFill>
                  <a:schemeClr val="tx1">
                    <a:tint val="75000"/>
                  </a:schemeClr>
                </a:solidFill>
              </a:defRPr>
            </a:lvl1pPr>
          </a:lstStyle>
          <a:p>
            <a:pPr rtl="0"/>
            <a:r>
              <a:rPr lang="da-DK" noProof="0"/>
              <a:t>3/9/20XX</a:t>
            </a:r>
          </a:p>
        </p:txBody>
      </p:sp>
      <p:sp>
        <p:nvSpPr>
          <p:cNvPr id="5" name="Pladsholder til sidefod 4">
            <a:extLst>
              <a:ext uri="{FF2B5EF4-FFF2-40B4-BE49-F238E27FC236}">
                <a16:creationId xmlns:a16="http://schemas.microsoft.com/office/drawing/2014/main" id="{609AC0B6-4CC4-4E41-8A4D-F62E17F285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tx1">
                    <a:tint val="75000"/>
                  </a:schemeClr>
                </a:solidFill>
              </a:defRPr>
            </a:lvl1pPr>
          </a:lstStyle>
          <a:p>
            <a:pPr rtl="0"/>
            <a:r>
              <a:rPr lang="da-DK" noProof="0"/>
              <a:t>Præsentationstitel</a:t>
            </a:r>
          </a:p>
        </p:txBody>
      </p:sp>
      <p:sp>
        <p:nvSpPr>
          <p:cNvPr id="6" name="Pladsholder til slidenummer 5">
            <a:extLst>
              <a:ext uri="{FF2B5EF4-FFF2-40B4-BE49-F238E27FC236}">
                <a16:creationId xmlns:a16="http://schemas.microsoft.com/office/drawing/2014/main" id="{F6C0E9BD-90BD-46AE-8A0D-06796ADB76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cap="all" spc="100" baseline="0">
                <a:solidFill>
                  <a:schemeClr val="tx1">
                    <a:tint val="75000"/>
                  </a:schemeClr>
                </a:solidFill>
              </a:defRPr>
            </a:lvl1pPr>
          </a:lstStyle>
          <a:p>
            <a:pPr rtl="0"/>
            <a:fld id="{D8DA9DAA-006C-4F4B-980E-E3DF019B24E2}" type="slidenum">
              <a:rPr lang="da-DK" noProof="0" smtClean="0"/>
              <a:t>‹nr.›</a:t>
            </a:fld>
            <a:endParaRPr lang="da-DK" noProof="0"/>
          </a:p>
        </p:txBody>
      </p:sp>
    </p:spTree>
    <p:extLst>
      <p:ext uri="{BB962C8B-B14F-4D97-AF65-F5344CB8AC3E}">
        <p14:creationId xmlns:p14="http://schemas.microsoft.com/office/powerpoint/2010/main" val="1999713800"/>
      </p:ext>
    </p:extLst>
  </p:cSld>
  <p:clrMap bg1="lt1" tx1="dk1" bg2="lt2" tx2="dk2" accent1="accent1" accent2="accent2" accent3="accent3" accent4="accent4" accent5="accent5" accent6="accent6" hlink="hlink" folHlink="folHlink"/>
  <p:sldLayoutIdLst>
    <p:sldLayoutId id="2147483697" r:id="rId1"/>
    <p:sldLayoutId id="2147483708" r:id="rId2"/>
    <p:sldLayoutId id="2147483717" r:id="rId3"/>
    <p:sldLayoutId id="2147483710" r:id="rId4"/>
    <p:sldLayoutId id="2147483709" r:id="rId5"/>
    <p:sldLayoutId id="2147483698" r:id="rId6"/>
    <p:sldLayoutId id="2147483713" r:id="rId7"/>
    <p:sldLayoutId id="2147483712" r:id="rId8"/>
    <p:sldLayoutId id="2147483700" r:id="rId9"/>
    <p:sldLayoutId id="2147483701" r:id="rId10"/>
    <p:sldLayoutId id="2147483716" r:id="rId11"/>
    <p:sldLayoutId id="2147483714" r:id="rId12"/>
    <p:sldLayoutId id="2147483715" r:id="rId13"/>
    <p:sldLayoutId id="2147483702" r:id="rId14"/>
    <p:sldLayoutId id="2147483703" r:id="rId15"/>
    <p:sldLayoutId id="2147483704" r:id="rId16"/>
    <p:sldLayoutId id="2147483705" r:id="rId17"/>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6.jp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9.xml"/><Relationship Id="rId5" Type="http://schemas.openxmlformats.org/officeDocument/2006/relationships/image" Target="../media/image31.pn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8" Type="http://schemas.openxmlformats.org/officeDocument/2006/relationships/customXml" Target="../ink/ink2.xml"/><Relationship Id="rId13" Type="http://schemas.openxmlformats.org/officeDocument/2006/relationships/customXml" Target="../ink/ink6.xml"/><Relationship Id="rId3" Type="http://schemas.openxmlformats.org/officeDocument/2006/relationships/image" Target="../media/image35.png"/><Relationship Id="rId7" Type="http://schemas.openxmlformats.org/officeDocument/2006/relationships/image" Target="../media/image360.png"/><Relationship Id="rId12" Type="http://schemas.openxmlformats.org/officeDocument/2006/relationships/customXml" Target="../ink/ink5.xml"/><Relationship Id="rId2" Type="http://schemas.openxmlformats.org/officeDocument/2006/relationships/notesSlide" Target="../notesSlides/notesSlide38.xml"/><Relationship Id="rId16" Type="http://schemas.openxmlformats.org/officeDocument/2006/relationships/customXml" Target="../ink/ink9.xml"/><Relationship Id="rId1" Type="http://schemas.openxmlformats.org/officeDocument/2006/relationships/slideLayout" Target="../slideLayouts/slideLayout9.xml"/><Relationship Id="rId6" Type="http://schemas.openxmlformats.org/officeDocument/2006/relationships/customXml" Target="../ink/ink1.xml"/><Relationship Id="rId11" Type="http://schemas.openxmlformats.org/officeDocument/2006/relationships/customXml" Target="../ink/ink4.xml"/><Relationship Id="rId5" Type="http://schemas.openxmlformats.org/officeDocument/2006/relationships/image" Target="../media/image37.png"/><Relationship Id="rId15" Type="http://schemas.openxmlformats.org/officeDocument/2006/relationships/customXml" Target="../ink/ink8.xml"/><Relationship Id="rId10" Type="http://schemas.openxmlformats.org/officeDocument/2006/relationships/customXml" Target="../ink/ink3.xml"/><Relationship Id="rId4" Type="http://schemas.openxmlformats.org/officeDocument/2006/relationships/image" Target="../media/image36.png"/><Relationship Id="rId9" Type="http://schemas.openxmlformats.org/officeDocument/2006/relationships/image" Target="../media/image370.png"/><Relationship Id="rId14" Type="http://schemas.openxmlformats.org/officeDocument/2006/relationships/customXml" Target="../ink/ink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9.xml"/><Relationship Id="rId4" Type="http://schemas.openxmlformats.org/officeDocument/2006/relationships/image" Target="../media/image40.svg"/></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1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3A9968B-2619-4F71-AB00-4C493E120805}"/>
              </a:ext>
            </a:extLst>
          </p:cNvPr>
          <p:cNvSpPr>
            <a:spLocks noGrp="1"/>
          </p:cNvSpPr>
          <p:nvPr>
            <p:ph type="ctrTitle"/>
          </p:nvPr>
        </p:nvSpPr>
        <p:spPr/>
        <p:txBody>
          <a:bodyPr rtlCol="0">
            <a:normAutofit/>
          </a:bodyPr>
          <a:lstStyle/>
          <a:p>
            <a:pPr rtl="0"/>
            <a:r>
              <a:rPr lang="da-DK" sz="5400" spc="400" dirty="0">
                <a:solidFill>
                  <a:schemeClr val="bg1"/>
                </a:solidFill>
              </a:rPr>
              <a:t>Digital </a:t>
            </a:r>
            <a:r>
              <a:rPr lang="en-US" sz="5400" spc="400" dirty="0">
                <a:solidFill>
                  <a:schemeClr val="bg1"/>
                </a:solidFill>
              </a:rPr>
              <a:t>twin</a:t>
            </a:r>
            <a:br>
              <a:rPr lang="da-DK" sz="5400" spc="400" dirty="0">
                <a:solidFill>
                  <a:schemeClr val="bg1"/>
                </a:solidFill>
              </a:rPr>
            </a:br>
            <a:br>
              <a:rPr lang="da-DK" sz="5400" spc="400" dirty="0">
                <a:solidFill>
                  <a:schemeClr val="bg1"/>
                </a:solidFill>
              </a:rPr>
            </a:br>
            <a:endParaRPr lang="en-GB" sz="2700" dirty="0"/>
          </a:p>
        </p:txBody>
      </p:sp>
      <p:pic>
        <p:nvPicPr>
          <p:cNvPr id="11" name="Billede 10" descr="Et billede, der indeholder skærmbillede, Elektrisk blå, Font/skrifttype, Grafik&#10;&#10;Automatisk genereret beskrivelse">
            <a:extLst>
              <a:ext uri="{FF2B5EF4-FFF2-40B4-BE49-F238E27FC236}">
                <a16:creationId xmlns:a16="http://schemas.microsoft.com/office/drawing/2014/main" id="{7511EB18-E7EC-A328-E617-9004AAC54BA5}"/>
              </a:ext>
            </a:extLst>
          </p:cNvPr>
          <p:cNvPicPr>
            <a:picLocks noChangeAspect="1"/>
          </p:cNvPicPr>
          <p:nvPr/>
        </p:nvPicPr>
        <p:blipFill>
          <a:blip r:embed="rId3"/>
          <a:stretch>
            <a:fillRect/>
          </a:stretch>
        </p:blipFill>
        <p:spPr>
          <a:xfrm>
            <a:off x="1298449" y="2451647"/>
            <a:ext cx="6165548" cy="1293502"/>
          </a:xfrm>
          <a:prstGeom prst="rect">
            <a:avLst/>
          </a:prstGeom>
        </p:spPr>
      </p:pic>
      <p:sp>
        <p:nvSpPr>
          <p:cNvPr id="12" name="Tekstfelt 11">
            <a:extLst>
              <a:ext uri="{FF2B5EF4-FFF2-40B4-BE49-F238E27FC236}">
                <a16:creationId xmlns:a16="http://schemas.microsoft.com/office/drawing/2014/main" id="{4672C87F-029D-8BD7-CC85-AE5C2CEDF7D3}"/>
              </a:ext>
            </a:extLst>
          </p:cNvPr>
          <p:cNvSpPr txBox="1"/>
          <p:nvPr/>
        </p:nvSpPr>
        <p:spPr>
          <a:xfrm>
            <a:off x="1614791" y="4241260"/>
            <a:ext cx="9358009" cy="1200329"/>
          </a:xfrm>
          <a:prstGeom prst="rect">
            <a:avLst/>
          </a:prstGeom>
          <a:noFill/>
        </p:spPr>
        <p:txBody>
          <a:bodyPr wrap="square" rtlCol="0">
            <a:spAutoFit/>
          </a:bodyPr>
          <a:lstStyle/>
          <a:p>
            <a:r>
              <a:rPr lang="en-US" sz="1800" dirty="0">
                <a:solidFill>
                  <a:srgbClr val="212120"/>
                </a:solidFill>
                <a:effectLst/>
                <a:latin typeface="Arial" panose="020B060402020202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dirty="0"/>
          </a:p>
        </p:txBody>
      </p:sp>
    </p:spTree>
    <p:extLst>
      <p:ext uri="{BB962C8B-B14F-4D97-AF65-F5344CB8AC3E}">
        <p14:creationId xmlns:p14="http://schemas.microsoft.com/office/powerpoint/2010/main" val="114769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a:latin typeface="+mj-lt"/>
                <a:ea typeface="+mj-ea"/>
                <a:cs typeface="+mj-cs"/>
              </a:rPr>
              <a:t>Welcome</a:t>
            </a:r>
            <a:r>
              <a:rPr lang="da-DK" kern="1200">
                <a:latin typeface="+mj-lt"/>
                <a:ea typeface="+mj-ea"/>
                <a:cs typeface="+mj-cs"/>
              </a:rPr>
              <a:t> screen</a:t>
            </a:r>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10</a:t>
            </a:fld>
            <a:endParaRPr lang="da-DK" b="1" cap="all" spc="100">
              <a:solidFill>
                <a:schemeClr val="accent2"/>
              </a:solidFill>
            </a:endParaRPr>
          </a:p>
        </p:txBody>
      </p:sp>
      <p:sp>
        <p:nvSpPr>
          <p:cNvPr id="12" name="Tekstfelt 11">
            <a:extLst>
              <a:ext uri="{FF2B5EF4-FFF2-40B4-BE49-F238E27FC236}">
                <a16:creationId xmlns:a16="http://schemas.microsoft.com/office/drawing/2014/main" id="{E776C96A-F927-EF9A-DEAD-C5472A1925A3}"/>
              </a:ext>
            </a:extLst>
          </p:cNvPr>
          <p:cNvSpPr txBox="1"/>
          <p:nvPr/>
        </p:nvSpPr>
        <p:spPr>
          <a:xfrm>
            <a:off x="4514850" y="1914525"/>
            <a:ext cx="7410450" cy="1200329"/>
          </a:xfrm>
          <a:prstGeom prst="rect">
            <a:avLst/>
          </a:prstGeom>
          <a:noFill/>
        </p:spPr>
        <p:txBody>
          <a:bodyPr wrap="square" rtlCol="0">
            <a:spAutoFit/>
          </a:bodyPr>
          <a:lstStyle/>
          <a:p>
            <a:r>
              <a:rPr lang="da-DK" err="1"/>
              <a:t>Every</a:t>
            </a:r>
            <a:r>
              <a:rPr lang="da-DK"/>
              <a:t> time </a:t>
            </a:r>
            <a:r>
              <a:rPr lang="da-DK" err="1"/>
              <a:t>we</a:t>
            </a:r>
            <a:r>
              <a:rPr lang="da-DK"/>
              <a:t> </a:t>
            </a:r>
            <a:r>
              <a:rPr lang="da-DK" err="1"/>
              <a:t>create</a:t>
            </a:r>
            <a:r>
              <a:rPr lang="da-DK"/>
              <a:t> a file, it is </a:t>
            </a:r>
            <a:r>
              <a:rPr lang="da-DK" err="1"/>
              <a:t>created</a:t>
            </a:r>
            <a:r>
              <a:rPr lang="da-DK"/>
              <a:t> with </a:t>
            </a:r>
            <a:r>
              <a:rPr lang="da-DK" err="1"/>
              <a:t>some</a:t>
            </a:r>
            <a:r>
              <a:rPr lang="da-DK"/>
              <a:t> default </a:t>
            </a:r>
            <a:r>
              <a:rPr lang="da-DK" err="1"/>
              <a:t>settings</a:t>
            </a:r>
            <a:r>
              <a:rPr lang="da-DK"/>
              <a:t>. In </a:t>
            </a:r>
            <a:r>
              <a:rPr lang="da-DK" err="1"/>
              <a:t>this</a:t>
            </a:r>
            <a:r>
              <a:rPr lang="da-DK"/>
              <a:t> </a:t>
            </a:r>
            <a:r>
              <a:rPr lang="da-DK" err="1"/>
              <a:t>project</a:t>
            </a:r>
            <a:r>
              <a:rPr lang="da-DK"/>
              <a:t>, </a:t>
            </a:r>
            <a:r>
              <a:rPr lang="da-DK" err="1"/>
              <a:t>we</a:t>
            </a:r>
            <a:r>
              <a:rPr lang="da-DK"/>
              <a:t> </a:t>
            </a:r>
            <a:r>
              <a:rPr lang="da-DK" err="1"/>
              <a:t>want</a:t>
            </a:r>
            <a:r>
              <a:rPr lang="da-DK"/>
              <a:t> the </a:t>
            </a:r>
            <a:r>
              <a:rPr lang="da-DK" err="1"/>
              <a:t>documents</a:t>
            </a:r>
            <a:r>
              <a:rPr lang="da-DK"/>
              <a:t> </a:t>
            </a:r>
            <a:r>
              <a:rPr lang="da-DK" err="1"/>
              <a:t>created</a:t>
            </a:r>
            <a:r>
              <a:rPr lang="da-DK"/>
              <a:t> in ISO standards and with </a:t>
            </a:r>
            <a:r>
              <a:rPr lang="da-DK" err="1"/>
              <a:t>metric</a:t>
            </a:r>
            <a:r>
              <a:rPr lang="da-DK"/>
              <a:t> </a:t>
            </a:r>
            <a:r>
              <a:rPr lang="da-DK" err="1"/>
              <a:t>measuring</a:t>
            </a:r>
            <a:r>
              <a:rPr lang="da-DK"/>
              <a:t> units.</a:t>
            </a:r>
          </a:p>
          <a:p>
            <a:r>
              <a:rPr lang="da-DK" err="1"/>
              <a:t>These</a:t>
            </a:r>
            <a:r>
              <a:rPr lang="da-DK"/>
              <a:t> </a:t>
            </a:r>
            <a:r>
              <a:rPr lang="da-DK" err="1"/>
              <a:t>settings</a:t>
            </a:r>
            <a:r>
              <a:rPr lang="da-DK"/>
              <a:t> </a:t>
            </a:r>
            <a:r>
              <a:rPr lang="da-DK" err="1"/>
              <a:t>are</a:t>
            </a:r>
            <a:r>
              <a:rPr lang="da-DK"/>
              <a:t> </a:t>
            </a:r>
            <a:r>
              <a:rPr lang="da-DK" err="1"/>
              <a:t>chosen</a:t>
            </a:r>
            <a:r>
              <a:rPr lang="da-DK"/>
              <a:t> as default in the </a:t>
            </a:r>
            <a:r>
              <a:rPr lang="da-DK" err="1"/>
              <a:t>following</a:t>
            </a:r>
            <a:r>
              <a:rPr lang="da-DK"/>
              <a:t> </a:t>
            </a:r>
            <a:r>
              <a:rPr lang="da-DK" err="1"/>
              <a:t>way</a:t>
            </a:r>
            <a:r>
              <a:rPr lang="da-DK"/>
              <a:t>:</a:t>
            </a:r>
          </a:p>
        </p:txBody>
      </p:sp>
      <p:sp>
        <p:nvSpPr>
          <p:cNvPr id="22" name="Tekstfelt 21">
            <a:extLst>
              <a:ext uri="{FF2B5EF4-FFF2-40B4-BE49-F238E27FC236}">
                <a16:creationId xmlns:a16="http://schemas.microsoft.com/office/drawing/2014/main" id="{07423DB6-253C-9AB1-608C-686B74DDFA61}"/>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err="1">
                <a:solidFill>
                  <a:schemeClr val="bg1">
                    <a:lumMod val="85000"/>
                  </a:schemeClr>
                </a:solidFill>
              </a:rPr>
              <a:t>Create</a:t>
            </a:r>
            <a:r>
              <a:rPr lang="da-DK" sz="1700">
                <a:solidFill>
                  <a:schemeClr val="bg1">
                    <a:lumMod val="85000"/>
                  </a:schemeClr>
                </a:solidFill>
              </a:rPr>
              <a:t> new </a:t>
            </a:r>
            <a:r>
              <a:rPr lang="da-DK" sz="1700" err="1">
                <a:solidFill>
                  <a:schemeClr val="bg1">
                    <a:lumMod val="85000"/>
                  </a:schemeClr>
                </a:solidFill>
              </a:rPr>
              <a:t>project</a:t>
            </a:r>
            <a:endParaRPr lang="da-DK" sz="1700">
              <a:solidFill>
                <a:schemeClr val="bg1">
                  <a:lumMod val="85000"/>
                </a:schemeClr>
              </a:solidFill>
            </a:endParaRPr>
          </a:p>
          <a:p>
            <a:pPr marL="685800" lvl="2" indent="-228600">
              <a:lnSpc>
                <a:spcPct val="90000"/>
              </a:lnSpc>
              <a:spcBef>
                <a:spcPts val="1000"/>
              </a:spcBef>
              <a:buFont typeface="Arial" panose="020B0604020202020204" pitchFamily="34" charset="0"/>
              <a:buChar char="•"/>
            </a:pPr>
            <a:r>
              <a:rPr lang="da-DK" sz="1700">
                <a:solidFill>
                  <a:schemeClr val="bg1">
                    <a:lumMod val="85000"/>
                  </a:schemeClr>
                </a:solidFill>
              </a:rPr>
              <a:t>File location</a:t>
            </a:r>
          </a:p>
        </p:txBody>
      </p:sp>
      <p:sp>
        <p:nvSpPr>
          <p:cNvPr id="23" name="Tekstfelt 22">
            <a:extLst>
              <a:ext uri="{FF2B5EF4-FFF2-40B4-BE49-F238E27FC236}">
                <a16:creationId xmlns:a16="http://schemas.microsoft.com/office/drawing/2014/main" id="{964EF79A-9170-7CC7-FD44-112597D3DD29}"/>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t>Application </a:t>
            </a:r>
            <a:r>
              <a:rPr lang="da-DK" sz="2200" err="1"/>
              <a:t>settings</a:t>
            </a:r>
            <a:endParaRPr lang="da-DK" sz="2200"/>
          </a:p>
          <a:p>
            <a:pPr marL="685800" lvl="1" indent="-228600">
              <a:lnSpc>
                <a:spcPct val="90000"/>
              </a:lnSpc>
              <a:spcBef>
                <a:spcPts val="1000"/>
              </a:spcBef>
              <a:buFont typeface="Arial" panose="020B0604020202020204" pitchFamily="34" charset="0"/>
              <a:buChar char="•"/>
            </a:pPr>
            <a:r>
              <a:rPr lang="da-DK" sz="1700"/>
              <a:t>Units</a:t>
            </a:r>
          </a:p>
          <a:p>
            <a:pPr marL="685800" lvl="1" indent="-228600">
              <a:lnSpc>
                <a:spcPct val="90000"/>
              </a:lnSpc>
              <a:spcBef>
                <a:spcPts val="1000"/>
              </a:spcBef>
              <a:buFont typeface="Arial" panose="020B0604020202020204" pitchFamily="34" charset="0"/>
              <a:buChar char="•"/>
            </a:pPr>
            <a:r>
              <a:rPr lang="da-DK" sz="1700"/>
              <a:t>ISO standard</a:t>
            </a:r>
          </a:p>
          <a:p>
            <a:pPr marL="685800" lvl="1" indent="-228600">
              <a:lnSpc>
                <a:spcPct val="90000"/>
              </a:lnSpc>
              <a:spcBef>
                <a:spcPts val="1000"/>
              </a:spcBef>
              <a:buFont typeface="Arial" panose="020B0604020202020204" pitchFamily="34" charset="0"/>
              <a:buChar char="•"/>
            </a:pPr>
            <a:endParaRPr lang="da-DK"/>
          </a:p>
          <a:p>
            <a:endParaRPr lang="da-DK"/>
          </a:p>
        </p:txBody>
      </p:sp>
      <p:sp>
        <p:nvSpPr>
          <p:cNvPr id="24" name="Tekstfelt 23">
            <a:extLst>
              <a:ext uri="{FF2B5EF4-FFF2-40B4-BE49-F238E27FC236}">
                <a16:creationId xmlns:a16="http://schemas.microsoft.com/office/drawing/2014/main" id="{26A484B9-C239-D505-B1B6-8B61883EE850}"/>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pic>
        <p:nvPicPr>
          <p:cNvPr id="10" name="Billede 9">
            <a:extLst>
              <a:ext uri="{FF2B5EF4-FFF2-40B4-BE49-F238E27FC236}">
                <a16:creationId xmlns:a16="http://schemas.microsoft.com/office/drawing/2014/main" id="{5FF017A6-30B8-EFA4-13F9-1AB9D7C952C3}"/>
              </a:ext>
            </a:extLst>
          </p:cNvPr>
          <p:cNvPicPr>
            <a:picLocks noChangeAspect="1"/>
          </p:cNvPicPr>
          <p:nvPr/>
        </p:nvPicPr>
        <p:blipFill>
          <a:blip r:embed="rId3"/>
          <a:stretch>
            <a:fillRect/>
          </a:stretch>
        </p:blipFill>
        <p:spPr>
          <a:xfrm>
            <a:off x="4514850" y="3338691"/>
            <a:ext cx="2693121" cy="3397572"/>
          </a:xfrm>
          <a:prstGeom prst="rect">
            <a:avLst/>
          </a:prstGeom>
        </p:spPr>
      </p:pic>
      <p:sp>
        <p:nvSpPr>
          <p:cNvPr id="11" name="Tekstfelt 10">
            <a:extLst>
              <a:ext uri="{FF2B5EF4-FFF2-40B4-BE49-F238E27FC236}">
                <a16:creationId xmlns:a16="http://schemas.microsoft.com/office/drawing/2014/main" id="{4FBFDE9D-A016-4A56-8EDF-214FEF02114C}"/>
              </a:ext>
            </a:extLst>
          </p:cNvPr>
          <p:cNvSpPr txBox="1"/>
          <p:nvPr/>
        </p:nvSpPr>
        <p:spPr>
          <a:xfrm>
            <a:off x="7569201" y="3543300"/>
            <a:ext cx="4356100" cy="646331"/>
          </a:xfrm>
          <a:prstGeom prst="rect">
            <a:avLst/>
          </a:prstGeom>
          <a:noFill/>
        </p:spPr>
        <p:txBody>
          <a:bodyPr wrap="square" rtlCol="0">
            <a:spAutoFit/>
          </a:bodyPr>
          <a:lstStyle/>
          <a:p>
            <a:r>
              <a:rPr lang="da-DK"/>
              <a:t>In the top </a:t>
            </a:r>
            <a:r>
              <a:rPr lang="da-DK" err="1"/>
              <a:t>left</a:t>
            </a:r>
            <a:r>
              <a:rPr lang="da-DK"/>
              <a:t> corner of the </a:t>
            </a:r>
            <a:r>
              <a:rPr lang="da-DK" err="1"/>
              <a:t>welcome</a:t>
            </a:r>
            <a:r>
              <a:rPr lang="da-DK"/>
              <a:t> screen, </a:t>
            </a:r>
            <a:r>
              <a:rPr lang="da-DK" err="1"/>
              <a:t>press</a:t>
            </a:r>
            <a:r>
              <a:rPr lang="da-DK"/>
              <a:t> </a:t>
            </a:r>
            <a:r>
              <a:rPr lang="da-DK" i="1"/>
              <a:t>”Application Options”</a:t>
            </a:r>
            <a:r>
              <a:rPr lang="da-DK"/>
              <a:t> </a:t>
            </a:r>
          </a:p>
        </p:txBody>
      </p:sp>
      <p:sp>
        <p:nvSpPr>
          <p:cNvPr id="13" name="Rektangel 12">
            <a:extLst>
              <a:ext uri="{FF2B5EF4-FFF2-40B4-BE49-F238E27FC236}">
                <a16:creationId xmlns:a16="http://schemas.microsoft.com/office/drawing/2014/main" id="{2B2D1997-B3BE-3757-4F35-D5058A22FCF2}"/>
              </a:ext>
            </a:extLst>
          </p:cNvPr>
          <p:cNvSpPr/>
          <p:nvPr/>
        </p:nvSpPr>
        <p:spPr>
          <a:xfrm>
            <a:off x="4514850" y="3743147"/>
            <a:ext cx="552450" cy="646331"/>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da-DK"/>
          </a:p>
        </p:txBody>
      </p:sp>
      <p:cxnSp>
        <p:nvCxnSpPr>
          <p:cNvPr id="16" name="Lige forbindelse 15">
            <a:extLst>
              <a:ext uri="{FF2B5EF4-FFF2-40B4-BE49-F238E27FC236}">
                <a16:creationId xmlns:a16="http://schemas.microsoft.com/office/drawing/2014/main" id="{BE7EFC36-B2FF-7361-487D-43FB527B2052}"/>
              </a:ext>
            </a:extLst>
          </p:cNvPr>
          <p:cNvCxnSpPr/>
          <p:nvPr/>
        </p:nvCxnSpPr>
        <p:spPr>
          <a:xfrm flipV="1">
            <a:off x="5067300" y="3743147"/>
            <a:ext cx="2351914" cy="193853"/>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956535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3207386" cy="1325563"/>
          </a:xfrm>
        </p:spPr>
        <p:txBody>
          <a:bodyPr vert="horz" lIns="91440" tIns="45720" rIns="91440" bIns="45720" rtlCol="0" anchor="ctr">
            <a:normAutofit/>
          </a:bodyPr>
          <a:lstStyle/>
          <a:p>
            <a:r>
              <a:rPr lang="en-US" kern="1200">
                <a:latin typeface="+mj-lt"/>
                <a:ea typeface="+mj-ea"/>
                <a:cs typeface="+mj-cs"/>
              </a:rPr>
              <a:t>Welcome</a:t>
            </a:r>
            <a:r>
              <a:rPr lang="da-DK" kern="1200">
                <a:latin typeface="+mj-lt"/>
                <a:ea typeface="+mj-ea"/>
                <a:cs typeface="+mj-cs"/>
              </a:rPr>
              <a:t> screen</a:t>
            </a:r>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11</a:t>
            </a:fld>
            <a:endParaRPr lang="da-DK" b="1" cap="all" spc="100">
              <a:solidFill>
                <a:schemeClr val="accent2"/>
              </a:solidFill>
            </a:endParaRPr>
          </a:p>
        </p:txBody>
      </p:sp>
      <p:sp>
        <p:nvSpPr>
          <p:cNvPr id="22" name="Tekstfelt 21">
            <a:extLst>
              <a:ext uri="{FF2B5EF4-FFF2-40B4-BE49-F238E27FC236}">
                <a16:creationId xmlns:a16="http://schemas.microsoft.com/office/drawing/2014/main" id="{07423DB6-253C-9AB1-608C-686B74DDFA61}"/>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err="1">
                <a:solidFill>
                  <a:schemeClr val="bg1">
                    <a:lumMod val="85000"/>
                  </a:schemeClr>
                </a:solidFill>
              </a:rPr>
              <a:t>Create</a:t>
            </a:r>
            <a:r>
              <a:rPr lang="da-DK" sz="1700">
                <a:solidFill>
                  <a:schemeClr val="bg1">
                    <a:lumMod val="85000"/>
                  </a:schemeClr>
                </a:solidFill>
              </a:rPr>
              <a:t> new </a:t>
            </a:r>
            <a:r>
              <a:rPr lang="da-DK" sz="1700" err="1">
                <a:solidFill>
                  <a:schemeClr val="bg1">
                    <a:lumMod val="85000"/>
                  </a:schemeClr>
                </a:solidFill>
              </a:rPr>
              <a:t>project</a:t>
            </a:r>
            <a:endParaRPr lang="da-DK" sz="1700">
              <a:solidFill>
                <a:schemeClr val="bg1">
                  <a:lumMod val="85000"/>
                </a:schemeClr>
              </a:solidFill>
            </a:endParaRPr>
          </a:p>
          <a:p>
            <a:pPr marL="685800" lvl="2" indent="-228600">
              <a:lnSpc>
                <a:spcPct val="90000"/>
              </a:lnSpc>
              <a:spcBef>
                <a:spcPts val="1000"/>
              </a:spcBef>
              <a:buFont typeface="Arial" panose="020B0604020202020204" pitchFamily="34" charset="0"/>
              <a:buChar char="•"/>
            </a:pPr>
            <a:r>
              <a:rPr lang="da-DK" sz="1700">
                <a:solidFill>
                  <a:schemeClr val="bg1">
                    <a:lumMod val="85000"/>
                  </a:schemeClr>
                </a:solidFill>
              </a:rPr>
              <a:t>File location</a:t>
            </a:r>
          </a:p>
        </p:txBody>
      </p:sp>
      <p:sp>
        <p:nvSpPr>
          <p:cNvPr id="23" name="Tekstfelt 22">
            <a:extLst>
              <a:ext uri="{FF2B5EF4-FFF2-40B4-BE49-F238E27FC236}">
                <a16:creationId xmlns:a16="http://schemas.microsoft.com/office/drawing/2014/main" id="{964EF79A-9170-7CC7-FD44-112597D3DD29}"/>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t>Application </a:t>
            </a:r>
            <a:r>
              <a:rPr lang="da-DK" sz="2200" err="1"/>
              <a:t>settings</a:t>
            </a:r>
            <a:endParaRPr lang="da-DK" sz="2200"/>
          </a:p>
          <a:p>
            <a:pPr marL="685800" lvl="1" indent="-228600">
              <a:lnSpc>
                <a:spcPct val="90000"/>
              </a:lnSpc>
              <a:spcBef>
                <a:spcPts val="1000"/>
              </a:spcBef>
              <a:buFont typeface="Arial" panose="020B0604020202020204" pitchFamily="34" charset="0"/>
              <a:buChar char="•"/>
            </a:pPr>
            <a:r>
              <a:rPr lang="da-DK" sz="1700"/>
              <a:t>Units</a:t>
            </a:r>
          </a:p>
          <a:p>
            <a:pPr marL="685800" lvl="1" indent="-228600">
              <a:lnSpc>
                <a:spcPct val="90000"/>
              </a:lnSpc>
              <a:spcBef>
                <a:spcPts val="1000"/>
              </a:spcBef>
              <a:buFont typeface="Arial" panose="020B0604020202020204" pitchFamily="34" charset="0"/>
              <a:buChar char="•"/>
            </a:pPr>
            <a:r>
              <a:rPr lang="da-DK" sz="1700"/>
              <a:t>ISO standard</a:t>
            </a:r>
          </a:p>
          <a:p>
            <a:pPr marL="685800" lvl="1" indent="-228600">
              <a:lnSpc>
                <a:spcPct val="90000"/>
              </a:lnSpc>
              <a:spcBef>
                <a:spcPts val="1000"/>
              </a:spcBef>
              <a:buFont typeface="Arial" panose="020B0604020202020204" pitchFamily="34" charset="0"/>
              <a:buChar char="•"/>
            </a:pPr>
            <a:endParaRPr lang="da-DK"/>
          </a:p>
          <a:p>
            <a:endParaRPr lang="da-DK"/>
          </a:p>
        </p:txBody>
      </p:sp>
      <p:sp>
        <p:nvSpPr>
          <p:cNvPr id="24" name="Tekstfelt 23">
            <a:extLst>
              <a:ext uri="{FF2B5EF4-FFF2-40B4-BE49-F238E27FC236}">
                <a16:creationId xmlns:a16="http://schemas.microsoft.com/office/drawing/2014/main" id="{26A484B9-C239-D505-B1B6-8B61883EE850}"/>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
        <p:nvSpPr>
          <p:cNvPr id="11" name="Tekstfelt 10">
            <a:extLst>
              <a:ext uri="{FF2B5EF4-FFF2-40B4-BE49-F238E27FC236}">
                <a16:creationId xmlns:a16="http://schemas.microsoft.com/office/drawing/2014/main" id="{4FBFDE9D-A016-4A56-8EDF-214FEF02114C}"/>
              </a:ext>
            </a:extLst>
          </p:cNvPr>
          <p:cNvSpPr txBox="1"/>
          <p:nvPr/>
        </p:nvSpPr>
        <p:spPr>
          <a:xfrm>
            <a:off x="7519310" y="1624313"/>
            <a:ext cx="4356100" cy="646331"/>
          </a:xfrm>
          <a:prstGeom prst="rect">
            <a:avLst/>
          </a:prstGeom>
          <a:noFill/>
        </p:spPr>
        <p:txBody>
          <a:bodyPr wrap="square" rtlCol="0">
            <a:spAutoFit/>
          </a:bodyPr>
          <a:lstStyle/>
          <a:p>
            <a:r>
              <a:rPr lang="da-DK"/>
              <a:t>In the ”</a:t>
            </a:r>
            <a:r>
              <a:rPr lang="da-DK" i="1"/>
              <a:t>File</a:t>
            </a:r>
            <a:r>
              <a:rPr lang="da-DK"/>
              <a:t>” tab, </a:t>
            </a:r>
            <a:r>
              <a:rPr lang="da-DK" err="1"/>
              <a:t>press</a:t>
            </a:r>
            <a:r>
              <a:rPr lang="da-DK"/>
              <a:t> </a:t>
            </a:r>
            <a:r>
              <a:rPr lang="da-DK" i="1"/>
              <a:t>”</a:t>
            </a:r>
            <a:r>
              <a:rPr lang="da-DK" i="1" err="1"/>
              <a:t>Configure</a:t>
            </a:r>
            <a:r>
              <a:rPr lang="da-DK" i="1"/>
              <a:t> Default Template”</a:t>
            </a:r>
          </a:p>
        </p:txBody>
      </p:sp>
      <p:pic>
        <p:nvPicPr>
          <p:cNvPr id="3" name="Billede 2">
            <a:extLst>
              <a:ext uri="{FF2B5EF4-FFF2-40B4-BE49-F238E27FC236}">
                <a16:creationId xmlns:a16="http://schemas.microsoft.com/office/drawing/2014/main" id="{41879DE1-126A-BEFC-9CBA-39C0201A463D}"/>
              </a:ext>
            </a:extLst>
          </p:cNvPr>
          <p:cNvPicPr>
            <a:picLocks noChangeAspect="1"/>
          </p:cNvPicPr>
          <p:nvPr/>
        </p:nvPicPr>
        <p:blipFill>
          <a:blip r:embed="rId3"/>
          <a:stretch>
            <a:fillRect/>
          </a:stretch>
        </p:blipFill>
        <p:spPr>
          <a:xfrm>
            <a:off x="4059196" y="482600"/>
            <a:ext cx="3446504" cy="5892800"/>
          </a:xfrm>
          <a:prstGeom prst="rect">
            <a:avLst/>
          </a:prstGeom>
        </p:spPr>
      </p:pic>
      <p:sp>
        <p:nvSpPr>
          <p:cNvPr id="13" name="Rektangel 12">
            <a:extLst>
              <a:ext uri="{FF2B5EF4-FFF2-40B4-BE49-F238E27FC236}">
                <a16:creationId xmlns:a16="http://schemas.microsoft.com/office/drawing/2014/main" id="{2B2D1997-B3BE-3757-4F35-D5058A22FCF2}"/>
              </a:ext>
            </a:extLst>
          </p:cNvPr>
          <p:cNvSpPr/>
          <p:nvPr/>
        </p:nvSpPr>
        <p:spPr>
          <a:xfrm>
            <a:off x="4749800" y="787399"/>
            <a:ext cx="330200" cy="203201"/>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da-DK"/>
          </a:p>
        </p:txBody>
      </p:sp>
      <p:sp>
        <p:nvSpPr>
          <p:cNvPr id="5" name="Rektangel 4">
            <a:extLst>
              <a:ext uri="{FF2B5EF4-FFF2-40B4-BE49-F238E27FC236}">
                <a16:creationId xmlns:a16="http://schemas.microsoft.com/office/drawing/2014/main" id="{49233B32-35A0-403F-A0A1-73EA3D2FCCF6}"/>
              </a:ext>
            </a:extLst>
          </p:cNvPr>
          <p:cNvSpPr/>
          <p:nvPr/>
        </p:nvSpPr>
        <p:spPr>
          <a:xfrm>
            <a:off x="4211595" y="1371600"/>
            <a:ext cx="1505785" cy="161926"/>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da-DK"/>
          </a:p>
        </p:txBody>
      </p:sp>
      <p:cxnSp>
        <p:nvCxnSpPr>
          <p:cNvPr id="16" name="Lige forbindelse 15">
            <a:extLst>
              <a:ext uri="{FF2B5EF4-FFF2-40B4-BE49-F238E27FC236}">
                <a16:creationId xmlns:a16="http://schemas.microsoft.com/office/drawing/2014/main" id="{BE7EFC36-B2FF-7361-487D-43FB527B2052}"/>
              </a:ext>
            </a:extLst>
          </p:cNvPr>
          <p:cNvCxnSpPr>
            <a:cxnSpLocks/>
            <a:stCxn id="5" idx="3"/>
          </p:cNvCxnSpPr>
          <p:nvPr/>
        </p:nvCxnSpPr>
        <p:spPr>
          <a:xfrm>
            <a:off x="5717380" y="1452563"/>
            <a:ext cx="1801930" cy="366189"/>
          </a:xfrm>
          <a:prstGeom prst="line">
            <a:avLst/>
          </a:prstGeom>
        </p:spPr>
        <p:style>
          <a:lnRef idx="1">
            <a:schemeClr val="accent5"/>
          </a:lnRef>
          <a:fillRef idx="0">
            <a:schemeClr val="accent5"/>
          </a:fillRef>
          <a:effectRef idx="0">
            <a:schemeClr val="accent5"/>
          </a:effectRef>
          <a:fontRef idx="minor">
            <a:schemeClr val="tx1"/>
          </a:fontRef>
        </p:style>
      </p:cxnSp>
      <p:pic>
        <p:nvPicPr>
          <p:cNvPr id="14" name="Billede 13">
            <a:extLst>
              <a:ext uri="{FF2B5EF4-FFF2-40B4-BE49-F238E27FC236}">
                <a16:creationId xmlns:a16="http://schemas.microsoft.com/office/drawing/2014/main" id="{3EBD2B31-8431-F1C1-6A25-C53CDAA3D6DD}"/>
              </a:ext>
            </a:extLst>
          </p:cNvPr>
          <p:cNvPicPr>
            <a:picLocks noChangeAspect="1"/>
          </p:cNvPicPr>
          <p:nvPr/>
        </p:nvPicPr>
        <p:blipFill>
          <a:blip r:embed="rId4"/>
          <a:stretch>
            <a:fillRect/>
          </a:stretch>
        </p:blipFill>
        <p:spPr>
          <a:xfrm>
            <a:off x="5960418" y="4194314"/>
            <a:ext cx="2459703" cy="1612920"/>
          </a:xfrm>
          <a:prstGeom prst="rect">
            <a:avLst/>
          </a:prstGeom>
        </p:spPr>
      </p:pic>
      <p:sp>
        <p:nvSpPr>
          <p:cNvPr id="15" name="Tekstfelt 14">
            <a:extLst>
              <a:ext uri="{FF2B5EF4-FFF2-40B4-BE49-F238E27FC236}">
                <a16:creationId xmlns:a16="http://schemas.microsoft.com/office/drawing/2014/main" id="{60588C65-06D1-D414-8485-85249B20632E}"/>
              </a:ext>
            </a:extLst>
          </p:cNvPr>
          <p:cNvSpPr txBox="1"/>
          <p:nvPr/>
        </p:nvSpPr>
        <p:spPr>
          <a:xfrm>
            <a:off x="8621486" y="4194314"/>
            <a:ext cx="3253924" cy="1200329"/>
          </a:xfrm>
          <a:prstGeom prst="rect">
            <a:avLst/>
          </a:prstGeom>
          <a:noFill/>
        </p:spPr>
        <p:txBody>
          <a:bodyPr wrap="square" rtlCol="0">
            <a:spAutoFit/>
          </a:bodyPr>
          <a:lstStyle/>
          <a:p>
            <a:r>
              <a:rPr lang="da-DK"/>
              <a:t>I popup ruden kan man vælge måleenhed og default tegningsstandard.</a:t>
            </a:r>
            <a:br>
              <a:rPr lang="da-DK"/>
            </a:br>
            <a:r>
              <a:rPr lang="da-DK"/>
              <a:t>Afslut med </a:t>
            </a:r>
            <a:r>
              <a:rPr lang="da-DK" i="1"/>
              <a:t>”OK”</a:t>
            </a:r>
          </a:p>
        </p:txBody>
      </p:sp>
    </p:spTree>
    <p:extLst>
      <p:ext uri="{BB962C8B-B14F-4D97-AF65-F5344CB8AC3E}">
        <p14:creationId xmlns:p14="http://schemas.microsoft.com/office/powerpoint/2010/main" val="4175707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3207386" cy="1325563"/>
          </a:xfrm>
        </p:spPr>
        <p:txBody>
          <a:bodyPr vert="horz" lIns="91440" tIns="45720" rIns="91440" bIns="45720" rtlCol="0" anchor="ctr">
            <a:normAutofit/>
          </a:bodyPr>
          <a:lstStyle/>
          <a:p>
            <a:r>
              <a:rPr lang="en-US" kern="1200">
                <a:latin typeface="+mj-lt"/>
                <a:ea typeface="+mj-ea"/>
                <a:cs typeface="+mj-cs"/>
              </a:rPr>
              <a:t>Welcome</a:t>
            </a:r>
            <a:r>
              <a:rPr lang="da-DK" kern="1200">
                <a:latin typeface="+mj-lt"/>
                <a:ea typeface="+mj-ea"/>
                <a:cs typeface="+mj-cs"/>
              </a:rPr>
              <a:t> screen</a:t>
            </a:r>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12</a:t>
            </a:fld>
            <a:endParaRPr lang="da-DK" b="1" cap="all" spc="100">
              <a:solidFill>
                <a:schemeClr val="accent2"/>
              </a:solidFill>
            </a:endParaRPr>
          </a:p>
        </p:txBody>
      </p:sp>
      <p:sp>
        <p:nvSpPr>
          <p:cNvPr id="22" name="Tekstfelt 21">
            <a:extLst>
              <a:ext uri="{FF2B5EF4-FFF2-40B4-BE49-F238E27FC236}">
                <a16:creationId xmlns:a16="http://schemas.microsoft.com/office/drawing/2014/main" id="{07423DB6-253C-9AB1-608C-686B74DDFA61}"/>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err="1">
                <a:solidFill>
                  <a:schemeClr val="bg1">
                    <a:lumMod val="85000"/>
                  </a:schemeClr>
                </a:solidFill>
              </a:rPr>
              <a:t>Create</a:t>
            </a:r>
            <a:r>
              <a:rPr lang="da-DK" sz="1700">
                <a:solidFill>
                  <a:schemeClr val="bg1">
                    <a:lumMod val="85000"/>
                  </a:schemeClr>
                </a:solidFill>
              </a:rPr>
              <a:t> new </a:t>
            </a:r>
            <a:r>
              <a:rPr lang="da-DK" sz="1700" err="1">
                <a:solidFill>
                  <a:schemeClr val="bg1">
                    <a:lumMod val="85000"/>
                  </a:schemeClr>
                </a:solidFill>
              </a:rPr>
              <a:t>project</a:t>
            </a:r>
            <a:endParaRPr lang="da-DK" sz="1700">
              <a:solidFill>
                <a:schemeClr val="bg1">
                  <a:lumMod val="85000"/>
                </a:schemeClr>
              </a:solidFill>
            </a:endParaRPr>
          </a:p>
          <a:p>
            <a:pPr marL="685800" lvl="2" indent="-228600">
              <a:lnSpc>
                <a:spcPct val="90000"/>
              </a:lnSpc>
              <a:spcBef>
                <a:spcPts val="1000"/>
              </a:spcBef>
              <a:buFont typeface="Arial" panose="020B0604020202020204" pitchFamily="34" charset="0"/>
              <a:buChar char="•"/>
            </a:pPr>
            <a:r>
              <a:rPr lang="da-DK" sz="1700">
                <a:solidFill>
                  <a:schemeClr val="bg1">
                    <a:lumMod val="85000"/>
                  </a:schemeClr>
                </a:solidFill>
              </a:rPr>
              <a:t>File location</a:t>
            </a:r>
          </a:p>
        </p:txBody>
      </p:sp>
      <p:sp>
        <p:nvSpPr>
          <p:cNvPr id="23" name="Tekstfelt 22">
            <a:extLst>
              <a:ext uri="{FF2B5EF4-FFF2-40B4-BE49-F238E27FC236}">
                <a16:creationId xmlns:a16="http://schemas.microsoft.com/office/drawing/2014/main" id="{964EF79A-9170-7CC7-FD44-112597D3DD29}"/>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p>
        </p:txBody>
      </p:sp>
      <p:sp>
        <p:nvSpPr>
          <p:cNvPr id="24" name="Tekstfelt 23">
            <a:extLst>
              <a:ext uri="{FF2B5EF4-FFF2-40B4-BE49-F238E27FC236}">
                <a16:creationId xmlns:a16="http://schemas.microsoft.com/office/drawing/2014/main" id="{26A484B9-C239-D505-B1B6-8B61883EE850}"/>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
        <p:nvSpPr>
          <p:cNvPr id="2" name="Tekstfelt 1">
            <a:extLst>
              <a:ext uri="{FF2B5EF4-FFF2-40B4-BE49-F238E27FC236}">
                <a16:creationId xmlns:a16="http://schemas.microsoft.com/office/drawing/2014/main" id="{51D51E65-758C-3D70-A8F4-8329148C0FC0}"/>
              </a:ext>
            </a:extLst>
          </p:cNvPr>
          <p:cNvSpPr txBox="1"/>
          <p:nvPr/>
        </p:nvSpPr>
        <p:spPr>
          <a:xfrm>
            <a:off x="4362450" y="1690688"/>
            <a:ext cx="7486650" cy="1200329"/>
          </a:xfrm>
          <a:prstGeom prst="rect">
            <a:avLst/>
          </a:prstGeom>
          <a:noFill/>
        </p:spPr>
        <p:txBody>
          <a:bodyPr wrap="square" rtlCol="0">
            <a:spAutoFit/>
          </a:bodyPr>
          <a:lstStyle/>
          <a:p>
            <a:r>
              <a:rPr lang="da-DK" dirty="0"/>
              <a:t>To </a:t>
            </a:r>
            <a:r>
              <a:rPr lang="da-DK" dirty="0" err="1"/>
              <a:t>create</a:t>
            </a:r>
            <a:r>
              <a:rPr lang="da-DK" dirty="0"/>
              <a:t> a new Part file from the </a:t>
            </a:r>
            <a:r>
              <a:rPr lang="da-DK" dirty="0" err="1"/>
              <a:t>welcome</a:t>
            </a:r>
            <a:r>
              <a:rPr lang="da-DK" dirty="0"/>
              <a:t> screen, </a:t>
            </a:r>
            <a:r>
              <a:rPr lang="da-DK" dirty="0" err="1"/>
              <a:t>can</a:t>
            </a:r>
            <a:r>
              <a:rPr lang="da-DK" dirty="0"/>
              <a:t> </a:t>
            </a:r>
            <a:r>
              <a:rPr lang="da-DK" dirty="0" err="1"/>
              <a:t>be</a:t>
            </a:r>
            <a:r>
              <a:rPr lang="da-DK" dirty="0"/>
              <a:t> done in </a:t>
            </a:r>
            <a:r>
              <a:rPr lang="da-DK" dirty="0" err="1"/>
              <a:t>two</a:t>
            </a:r>
            <a:r>
              <a:rPr lang="da-DK" dirty="0"/>
              <a:t> </a:t>
            </a:r>
            <a:r>
              <a:rPr lang="da-DK" dirty="0" err="1"/>
              <a:t>ways</a:t>
            </a:r>
            <a:r>
              <a:rPr lang="da-DK" dirty="0"/>
              <a:t>. If </a:t>
            </a:r>
            <a:r>
              <a:rPr lang="da-DK" dirty="0" err="1"/>
              <a:t>we</a:t>
            </a:r>
            <a:r>
              <a:rPr lang="da-DK" dirty="0"/>
              <a:t> open the drop-</a:t>
            </a:r>
            <a:r>
              <a:rPr lang="da-DK" dirty="0" err="1"/>
              <a:t>down</a:t>
            </a:r>
            <a:r>
              <a:rPr lang="da-DK" dirty="0"/>
              <a:t> menu, </a:t>
            </a:r>
            <a:r>
              <a:rPr lang="da-DK" dirty="0" err="1"/>
              <a:t>we</a:t>
            </a:r>
            <a:r>
              <a:rPr lang="da-DK" dirty="0"/>
              <a:t> </a:t>
            </a:r>
            <a:r>
              <a:rPr lang="da-DK" dirty="0" err="1"/>
              <a:t>can</a:t>
            </a:r>
            <a:r>
              <a:rPr lang="da-DK" dirty="0"/>
              <a:t> </a:t>
            </a:r>
            <a:r>
              <a:rPr lang="da-DK" dirty="0" err="1"/>
              <a:t>choose</a:t>
            </a:r>
            <a:r>
              <a:rPr lang="da-DK" dirty="0"/>
              <a:t> </a:t>
            </a:r>
            <a:r>
              <a:rPr lang="da-DK" dirty="0" err="1"/>
              <a:t>between</a:t>
            </a:r>
            <a:r>
              <a:rPr lang="da-DK" dirty="0"/>
              <a:t> the </a:t>
            </a:r>
            <a:r>
              <a:rPr lang="da-DK" dirty="0" err="1"/>
              <a:t>four</a:t>
            </a:r>
            <a:r>
              <a:rPr lang="da-DK" dirty="0"/>
              <a:t> file types. Press </a:t>
            </a:r>
            <a:r>
              <a:rPr lang="da-DK" i="1" dirty="0"/>
              <a:t>”Part”</a:t>
            </a:r>
            <a:r>
              <a:rPr lang="da-DK" dirty="0"/>
              <a:t> and a standard Part file </a:t>
            </a:r>
            <a:r>
              <a:rPr lang="da-DK" dirty="0" err="1"/>
              <a:t>will</a:t>
            </a:r>
            <a:r>
              <a:rPr lang="da-DK" dirty="0"/>
              <a:t> </a:t>
            </a:r>
            <a:r>
              <a:rPr lang="da-DK" dirty="0" err="1"/>
              <a:t>be</a:t>
            </a:r>
            <a:r>
              <a:rPr lang="da-DK" dirty="0"/>
              <a:t> </a:t>
            </a:r>
            <a:r>
              <a:rPr lang="da-DK" dirty="0" err="1"/>
              <a:t>created</a:t>
            </a:r>
            <a:r>
              <a:rPr lang="da-DK" dirty="0"/>
              <a:t>.</a:t>
            </a:r>
            <a:endParaRPr lang="da-DK" i="1" dirty="0"/>
          </a:p>
        </p:txBody>
      </p:sp>
      <p:pic>
        <p:nvPicPr>
          <p:cNvPr id="6" name="Billede 5">
            <a:extLst>
              <a:ext uri="{FF2B5EF4-FFF2-40B4-BE49-F238E27FC236}">
                <a16:creationId xmlns:a16="http://schemas.microsoft.com/office/drawing/2014/main" id="{897AD9D8-6310-418F-A431-D30354707BA0}"/>
              </a:ext>
            </a:extLst>
          </p:cNvPr>
          <p:cNvPicPr>
            <a:picLocks noChangeAspect="1"/>
          </p:cNvPicPr>
          <p:nvPr/>
        </p:nvPicPr>
        <p:blipFill>
          <a:blip r:embed="rId3"/>
          <a:stretch>
            <a:fillRect/>
          </a:stretch>
        </p:blipFill>
        <p:spPr>
          <a:xfrm>
            <a:off x="4362450" y="2893358"/>
            <a:ext cx="6409628" cy="3680508"/>
          </a:xfrm>
          <a:prstGeom prst="rect">
            <a:avLst/>
          </a:prstGeom>
        </p:spPr>
      </p:pic>
    </p:spTree>
    <p:extLst>
      <p:ext uri="{BB962C8B-B14F-4D97-AF65-F5344CB8AC3E}">
        <p14:creationId xmlns:p14="http://schemas.microsoft.com/office/powerpoint/2010/main" val="2282736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3207386" cy="1325563"/>
          </a:xfrm>
        </p:spPr>
        <p:txBody>
          <a:bodyPr vert="horz" lIns="91440" tIns="45720" rIns="91440" bIns="45720" rtlCol="0" anchor="ctr">
            <a:normAutofit/>
          </a:bodyPr>
          <a:lstStyle/>
          <a:p>
            <a:r>
              <a:rPr lang="en-US" kern="1200">
                <a:latin typeface="+mj-lt"/>
                <a:ea typeface="+mj-ea"/>
                <a:cs typeface="+mj-cs"/>
              </a:rPr>
              <a:t>Welcome</a:t>
            </a:r>
            <a:r>
              <a:rPr lang="da-DK" kern="1200">
                <a:latin typeface="+mj-lt"/>
                <a:ea typeface="+mj-ea"/>
                <a:cs typeface="+mj-cs"/>
              </a:rPr>
              <a:t> screen</a:t>
            </a:r>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13</a:t>
            </a:fld>
            <a:endParaRPr lang="da-DK" b="1" cap="all" spc="100">
              <a:solidFill>
                <a:schemeClr val="accent2"/>
              </a:solidFill>
            </a:endParaRPr>
          </a:p>
        </p:txBody>
      </p:sp>
      <p:sp>
        <p:nvSpPr>
          <p:cNvPr id="22" name="Tekstfelt 21">
            <a:extLst>
              <a:ext uri="{FF2B5EF4-FFF2-40B4-BE49-F238E27FC236}">
                <a16:creationId xmlns:a16="http://schemas.microsoft.com/office/drawing/2014/main" id="{07423DB6-253C-9AB1-608C-686B74DDFA61}"/>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err="1">
                <a:solidFill>
                  <a:schemeClr val="bg1">
                    <a:lumMod val="85000"/>
                  </a:schemeClr>
                </a:solidFill>
              </a:rPr>
              <a:t>Create</a:t>
            </a:r>
            <a:r>
              <a:rPr lang="da-DK" sz="1700">
                <a:solidFill>
                  <a:schemeClr val="bg1">
                    <a:lumMod val="85000"/>
                  </a:schemeClr>
                </a:solidFill>
              </a:rPr>
              <a:t> new </a:t>
            </a:r>
            <a:r>
              <a:rPr lang="da-DK" sz="1700" err="1">
                <a:solidFill>
                  <a:schemeClr val="bg1">
                    <a:lumMod val="85000"/>
                  </a:schemeClr>
                </a:solidFill>
              </a:rPr>
              <a:t>project</a:t>
            </a:r>
            <a:endParaRPr lang="da-DK" sz="1700">
              <a:solidFill>
                <a:schemeClr val="bg1">
                  <a:lumMod val="85000"/>
                </a:schemeClr>
              </a:solidFill>
            </a:endParaRPr>
          </a:p>
          <a:p>
            <a:pPr marL="685800" lvl="2" indent="-228600">
              <a:lnSpc>
                <a:spcPct val="90000"/>
              </a:lnSpc>
              <a:spcBef>
                <a:spcPts val="1000"/>
              </a:spcBef>
              <a:buFont typeface="Arial" panose="020B0604020202020204" pitchFamily="34" charset="0"/>
              <a:buChar char="•"/>
            </a:pPr>
            <a:r>
              <a:rPr lang="da-DK" sz="1700">
                <a:solidFill>
                  <a:schemeClr val="bg1">
                    <a:lumMod val="85000"/>
                  </a:schemeClr>
                </a:solidFill>
              </a:rPr>
              <a:t>File location</a:t>
            </a:r>
          </a:p>
        </p:txBody>
      </p:sp>
      <p:sp>
        <p:nvSpPr>
          <p:cNvPr id="23" name="Tekstfelt 22">
            <a:extLst>
              <a:ext uri="{FF2B5EF4-FFF2-40B4-BE49-F238E27FC236}">
                <a16:creationId xmlns:a16="http://schemas.microsoft.com/office/drawing/2014/main" id="{964EF79A-9170-7CC7-FD44-112597D3DD29}"/>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p>
        </p:txBody>
      </p:sp>
      <p:sp>
        <p:nvSpPr>
          <p:cNvPr id="24" name="Tekstfelt 23">
            <a:extLst>
              <a:ext uri="{FF2B5EF4-FFF2-40B4-BE49-F238E27FC236}">
                <a16:creationId xmlns:a16="http://schemas.microsoft.com/office/drawing/2014/main" id="{26A484B9-C239-D505-B1B6-8B61883EE850}"/>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
        <p:nvSpPr>
          <p:cNvPr id="3" name="Tekstfelt 2">
            <a:extLst>
              <a:ext uri="{FF2B5EF4-FFF2-40B4-BE49-F238E27FC236}">
                <a16:creationId xmlns:a16="http://schemas.microsoft.com/office/drawing/2014/main" id="{D90E7FF5-FE03-A0C3-660E-50604FF3D753}"/>
              </a:ext>
            </a:extLst>
          </p:cNvPr>
          <p:cNvSpPr txBox="1"/>
          <p:nvPr/>
        </p:nvSpPr>
        <p:spPr>
          <a:xfrm>
            <a:off x="4045586" y="1690688"/>
            <a:ext cx="7486650" cy="1200329"/>
          </a:xfrm>
          <a:prstGeom prst="rect">
            <a:avLst/>
          </a:prstGeom>
          <a:noFill/>
        </p:spPr>
        <p:txBody>
          <a:bodyPr wrap="square" rtlCol="0">
            <a:spAutoFit/>
          </a:bodyPr>
          <a:lstStyle/>
          <a:p>
            <a:r>
              <a:rPr lang="da-DK" dirty="0"/>
              <a:t>If </a:t>
            </a:r>
            <a:r>
              <a:rPr lang="da-DK" dirty="0" err="1"/>
              <a:t>we</a:t>
            </a:r>
            <a:r>
              <a:rPr lang="da-DK" dirty="0"/>
              <a:t> </a:t>
            </a:r>
            <a:r>
              <a:rPr lang="da-DK" dirty="0" err="1"/>
              <a:t>press</a:t>
            </a:r>
            <a:r>
              <a:rPr lang="da-DK" dirty="0"/>
              <a:t> </a:t>
            </a:r>
            <a:r>
              <a:rPr lang="da-DK" i="1" dirty="0"/>
              <a:t>”New”</a:t>
            </a:r>
            <a:r>
              <a:rPr lang="da-DK" dirty="0"/>
              <a:t>, a </a:t>
            </a:r>
            <a:r>
              <a:rPr lang="da-DK" dirty="0" err="1"/>
              <a:t>window</a:t>
            </a:r>
            <a:r>
              <a:rPr lang="da-DK" dirty="0"/>
              <a:t> </a:t>
            </a:r>
            <a:r>
              <a:rPr lang="da-DK" dirty="0" err="1"/>
              <a:t>will</a:t>
            </a:r>
            <a:r>
              <a:rPr lang="da-DK" dirty="0"/>
              <a:t> open with </a:t>
            </a:r>
            <a:r>
              <a:rPr lang="da-DK" dirty="0" err="1"/>
              <a:t>additional</a:t>
            </a:r>
            <a:r>
              <a:rPr lang="da-DK" dirty="0"/>
              <a:t> options like for </a:t>
            </a:r>
            <a:r>
              <a:rPr lang="da-DK" dirty="0" err="1"/>
              <a:t>example</a:t>
            </a:r>
            <a:r>
              <a:rPr lang="da-DK" dirty="0"/>
              <a:t> </a:t>
            </a:r>
            <a:r>
              <a:rPr lang="da-DK" i="1" dirty="0"/>
              <a:t>”</a:t>
            </a:r>
            <a:r>
              <a:rPr lang="da-DK" i="1" dirty="0" err="1"/>
              <a:t>Sheet</a:t>
            </a:r>
            <a:r>
              <a:rPr lang="da-DK" i="1" dirty="0"/>
              <a:t> metal”. </a:t>
            </a:r>
            <a:r>
              <a:rPr lang="da-DK" dirty="0"/>
              <a:t>In </a:t>
            </a:r>
            <a:r>
              <a:rPr lang="da-DK" dirty="0" err="1"/>
              <a:t>this</a:t>
            </a:r>
            <a:r>
              <a:rPr lang="da-DK" dirty="0"/>
              <a:t> </a:t>
            </a:r>
            <a:r>
              <a:rPr lang="da-DK" dirty="0" err="1"/>
              <a:t>project</a:t>
            </a:r>
            <a:r>
              <a:rPr lang="da-DK" dirty="0"/>
              <a:t> </a:t>
            </a:r>
            <a:r>
              <a:rPr lang="da-DK" dirty="0" err="1"/>
              <a:t>we</a:t>
            </a:r>
            <a:r>
              <a:rPr lang="da-DK" dirty="0"/>
              <a:t> </a:t>
            </a:r>
            <a:r>
              <a:rPr lang="da-DK" dirty="0" err="1"/>
              <a:t>will</a:t>
            </a:r>
            <a:r>
              <a:rPr lang="da-DK" dirty="0"/>
              <a:t> </a:t>
            </a:r>
            <a:r>
              <a:rPr lang="da-DK" dirty="0" err="1"/>
              <a:t>only</a:t>
            </a:r>
            <a:r>
              <a:rPr lang="da-DK" dirty="0"/>
              <a:t> </a:t>
            </a:r>
            <a:r>
              <a:rPr lang="da-DK" dirty="0" err="1"/>
              <a:t>create</a:t>
            </a:r>
            <a:r>
              <a:rPr lang="da-DK" dirty="0"/>
              <a:t> Standard parts.</a:t>
            </a:r>
            <a:endParaRPr lang="da-DK" i="1" dirty="0"/>
          </a:p>
          <a:p>
            <a:endParaRPr lang="en-US" dirty="0"/>
          </a:p>
        </p:txBody>
      </p:sp>
      <p:pic>
        <p:nvPicPr>
          <p:cNvPr id="6" name="Billede 5">
            <a:extLst>
              <a:ext uri="{FF2B5EF4-FFF2-40B4-BE49-F238E27FC236}">
                <a16:creationId xmlns:a16="http://schemas.microsoft.com/office/drawing/2014/main" id="{9169C330-C97A-8414-F37C-766C74B20260}"/>
              </a:ext>
            </a:extLst>
          </p:cNvPr>
          <p:cNvPicPr>
            <a:picLocks noChangeAspect="1"/>
          </p:cNvPicPr>
          <p:nvPr/>
        </p:nvPicPr>
        <p:blipFill>
          <a:blip r:embed="rId3"/>
          <a:stretch>
            <a:fillRect/>
          </a:stretch>
        </p:blipFill>
        <p:spPr>
          <a:xfrm>
            <a:off x="4045586" y="2672239"/>
            <a:ext cx="7270450" cy="4064024"/>
          </a:xfrm>
          <a:prstGeom prst="rect">
            <a:avLst/>
          </a:prstGeom>
        </p:spPr>
      </p:pic>
    </p:spTree>
    <p:extLst>
      <p:ext uri="{BB962C8B-B14F-4D97-AF65-F5344CB8AC3E}">
        <p14:creationId xmlns:p14="http://schemas.microsoft.com/office/powerpoint/2010/main" val="1856294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3207386" cy="1325563"/>
          </a:xfrm>
        </p:spPr>
        <p:txBody>
          <a:bodyPr vert="horz" lIns="91440" tIns="45720" rIns="91440" bIns="45720" rtlCol="0" anchor="ctr">
            <a:normAutofit/>
          </a:bodyPr>
          <a:lstStyle/>
          <a:p>
            <a:r>
              <a:rPr lang="en-US" kern="1200">
                <a:latin typeface="+mj-lt"/>
                <a:ea typeface="+mj-ea"/>
                <a:cs typeface="+mj-cs"/>
              </a:rPr>
              <a:t>Welcome</a:t>
            </a:r>
            <a:r>
              <a:rPr lang="da-DK" kern="1200">
                <a:latin typeface="+mj-lt"/>
                <a:ea typeface="+mj-ea"/>
                <a:cs typeface="+mj-cs"/>
              </a:rPr>
              <a:t> screen</a:t>
            </a:r>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14</a:t>
            </a:fld>
            <a:endParaRPr lang="da-DK" b="1" cap="all" spc="100">
              <a:solidFill>
                <a:schemeClr val="accent2"/>
              </a:solidFill>
            </a:endParaRPr>
          </a:p>
        </p:txBody>
      </p:sp>
      <p:sp>
        <p:nvSpPr>
          <p:cNvPr id="22" name="Tekstfelt 21">
            <a:extLst>
              <a:ext uri="{FF2B5EF4-FFF2-40B4-BE49-F238E27FC236}">
                <a16:creationId xmlns:a16="http://schemas.microsoft.com/office/drawing/2014/main" id="{07423DB6-253C-9AB1-608C-686B74DDFA61}"/>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err="1">
                <a:solidFill>
                  <a:schemeClr val="bg1">
                    <a:lumMod val="85000"/>
                  </a:schemeClr>
                </a:solidFill>
              </a:rPr>
              <a:t>Create</a:t>
            </a:r>
            <a:r>
              <a:rPr lang="da-DK" sz="1700">
                <a:solidFill>
                  <a:schemeClr val="bg1">
                    <a:lumMod val="85000"/>
                  </a:schemeClr>
                </a:solidFill>
              </a:rPr>
              <a:t> new </a:t>
            </a:r>
            <a:r>
              <a:rPr lang="da-DK" sz="1700" err="1">
                <a:solidFill>
                  <a:schemeClr val="bg1">
                    <a:lumMod val="85000"/>
                  </a:schemeClr>
                </a:solidFill>
              </a:rPr>
              <a:t>project</a:t>
            </a:r>
            <a:endParaRPr lang="da-DK" sz="1700">
              <a:solidFill>
                <a:schemeClr val="bg1">
                  <a:lumMod val="85000"/>
                </a:schemeClr>
              </a:solidFill>
            </a:endParaRPr>
          </a:p>
          <a:p>
            <a:pPr marL="685800" lvl="2" indent="-228600">
              <a:lnSpc>
                <a:spcPct val="90000"/>
              </a:lnSpc>
              <a:spcBef>
                <a:spcPts val="1000"/>
              </a:spcBef>
              <a:buFont typeface="Arial" panose="020B0604020202020204" pitchFamily="34" charset="0"/>
              <a:buChar char="•"/>
            </a:pPr>
            <a:r>
              <a:rPr lang="da-DK" sz="1700">
                <a:solidFill>
                  <a:schemeClr val="bg1">
                    <a:lumMod val="85000"/>
                  </a:schemeClr>
                </a:solidFill>
              </a:rPr>
              <a:t>File location</a:t>
            </a:r>
          </a:p>
        </p:txBody>
      </p:sp>
      <p:sp>
        <p:nvSpPr>
          <p:cNvPr id="23" name="Tekstfelt 22">
            <a:extLst>
              <a:ext uri="{FF2B5EF4-FFF2-40B4-BE49-F238E27FC236}">
                <a16:creationId xmlns:a16="http://schemas.microsoft.com/office/drawing/2014/main" id="{964EF79A-9170-7CC7-FD44-112597D3DD29}"/>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p>
        </p:txBody>
      </p:sp>
      <p:sp>
        <p:nvSpPr>
          <p:cNvPr id="24" name="Tekstfelt 23">
            <a:extLst>
              <a:ext uri="{FF2B5EF4-FFF2-40B4-BE49-F238E27FC236}">
                <a16:creationId xmlns:a16="http://schemas.microsoft.com/office/drawing/2014/main" id="{26A484B9-C239-D505-B1B6-8B61883EE850}"/>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
        <p:nvSpPr>
          <p:cNvPr id="3" name="Tekstfelt 2">
            <a:extLst>
              <a:ext uri="{FF2B5EF4-FFF2-40B4-BE49-F238E27FC236}">
                <a16:creationId xmlns:a16="http://schemas.microsoft.com/office/drawing/2014/main" id="{D90E7FF5-FE03-A0C3-660E-50604FF3D753}"/>
              </a:ext>
            </a:extLst>
          </p:cNvPr>
          <p:cNvSpPr txBox="1"/>
          <p:nvPr/>
        </p:nvSpPr>
        <p:spPr>
          <a:xfrm>
            <a:off x="4045586" y="1517201"/>
            <a:ext cx="7486650" cy="1477328"/>
          </a:xfrm>
          <a:prstGeom prst="rect">
            <a:avLst/>
          </a:prstGeom>
          <a:noFill/>
        </p:spPr>
        <p:txBody>
          <a:bodyPr wrap="square" rtlCol="0">
            <a:spAutoFit/>
          </a:bodyPr>
          <a:lstStyle/>
          <a:p>
            <a:r>
              <a:rPr lang="da-DK" dirty="0"/>
              <a:t>If </a:t>
            </a:r>
            <a:r>
              <a:rPr lang="da-DK" dirty="0" err="1"/>
              <a:t>we</a:t>
            </a:r>
            <a:r>
              <a:rPr lang="da-DK" dirty="0"/>
              <a:t> </a:t>
            </a:r>
            <a:r>
              <a:rPr lang="da-DK" dirty="0" err="1"/>
              <a:t>press</a:t>
            </a:r>
            <a:r>
              <a:rPr lang="da-DK" dirty="0"/>
              <a:t> </a:t>
            </a:r>
            <a:r>
              <a:rPr lang="da-DK" i="1" dirty="0"/>
              <a:t>”New”</a:t>
            </a:r>
            <a:r>
              <a:rPr lang="da-DK" dirty="0"/>
              <a:t>, a </a:t>
            </a:r>
            <a:r>
              <a:rPr lang="da-DK" dirty="0" err="1"/>
              <a:t>window</a:t>
            </a:r>
            <a:r>
              <a:rPr lang="da-DK" dirty="0"/>
              <a:t> </a:t>
            </a:r>
            <a:r>
              <a:rPr lang="da-DK" dirty="0" err="1"/>
              <a:t>will</a:t>
            </a:r>
            <a:r>
              <a:rPr lang="da-DK" dirty="0"/>
              <a:t> open with </a:t>
            </a:r>
            <a:r>
              <a:rPr lang="da-DK" dirty="0" err="1"/>
              <a:t>additional</a:t>
            </a:r>
            <a:r>
              <a:rPr lang="da-DK" dirty="0"/>
              <a:t> options like for </a:t>
            </a:r>
            <a:r>
              <a:rPr lang="da-DK" dirty="0" err="1"/>
              <a:t>example</a:t>
            </a:r>
            <a:r>
              <a:rPr lang="da-DK" dirty="0"/>
              <a:t> </a:t>
            </a:r>
            <a:r>
              <a:rPr lang="da-DK" i="1" dirty="0"/>
              <a:t>”</a:t>
            </a:r>
            <a:r>
              <a:rPr lang="da-DK" i="1" dirty="0" err="1"/>
              <a:t>Sheet</a:t>
            </a:r>
            <a:r>
              <a:rPr lang="da-DK" i="1" dirty="0"/>
              <a:t> metal”. </a:t>
            </a:r>
            <a:r>
              <a:rPr lang="da-DK" dirty="0"/>
              <a:t>In </a:t>
            </a:r>
            <a:r>
              <a:rPr lang="da-DK" dirty="0" err="1"/>
              <a:t>this</a:t>
            </a:r>
            <a:r>
              <a:rPr lang="da-DK" dirty="0"/>
              <a:t> </a:t>
            </a:r>
            <a:r>
              <a:rPr lang="da-DK" dirty="0" err="1"/>
              <a:t>project</a:t>
            </a:r>
            <a:r>
              <a:rPr lang="da-DK" dirty="0"/>
              <a:t> </a:t>
            </a:r>
            <a:r>
              <a:rPr lang="da-DK" dirty="0" err="1"/>
              <a:t>we</a:t>
            </a:r>
            <a:r>
              <a:rPr lang="da-DK" dirty="0"/>
              <a:t> </a:t>
            </a:r>
            <a:r>
              <a:rPr lang="da-DK" dirty="0" err="1"/>
              <a:t>will</a:t>
            </a:r>
            <a:r>
              <a:rPr lang="da-DK" dirty="0"/>
              <a:t> </a:t>
            </a:r>
            <a:r>
              <a:rPr lang="da-DK" dirty="0" err="1"/>
              <a:t>only</a:t>
            </a:r>
            <a:r>
              <a:rPr lang="da-DK" dirty="0"/>
              <a:t> </a:t>
            </a:r>
            <a:r>
              <a:rPr lang="da-DK" dirty="0" err="1"/>
              <a:t>create</a:t>
            </a:r>
            <a:r>
              <a:rPr lang="da-DK" dirty="0"/>
              <a:t> Standard parts.</a:t>
            </a:r>
          </a:p>
          <a:p>
            <a:r>
              <a:rPr lang="da-DK" dirty="0" err="1"/>
              <a:t>When</a:t>
            </a:r>
            <a:r>
              <a:rPr lang="da-DK" dirty="0"/>
              <a:t> a file is </a:t>
            </a:r>
            <a:r>
              <a:rPr lang="da-DK" dirty="0" err="1"/>
              <a:t>created</a:t>
            </a:r>
            <a:r>
              <a:rPr lang="da-DK" dirty="0"/>
              <a:t>, it </a:t>
            </a:r>
            <a:r>
              <a:rPr lang="da-DK" dirty="0" err="1"/>
              <a:t>will</a:t>
            </a:r>
            <a:r>
              <a:rPr lang="da-DK" dirty="0"/>
              <a:t> </a:t>
            </a:r>
            <a:r>
              <a:rPr lang="da-DK" dirty="0" err="1"/>
              <a:t>be</a:t>
            </a:r>
            <a:r>
              <a:rPr lang="da-DK" dirty="0"/>
              <a:t> </a:t>
            </a:r>
            <a:r>
              <a:rPr lang="da-DK" dirty="0" err="1"/>
              <a:t>opened</a:t>
            </a:r>
            <a:r>
              <a:rPr lang="da-DK" dirty="0"/>
              <a:t> in the </a:t>
            </a:r>
            <a:r>
              <a:rPr lang="da-DK" dirty="0" err="1"/>
              <a:t>Inventor</a:t>
            </a:r>
            <a:r>
              <a:rPr lang="da-DK" dirty="0"/>
              <a:t> Workspace.</a:t>
            </a:r>
          </a:p>
          <a:p>
            <a:endParaRPr lang="en-US" dirty="0"/>
          </a:p>
        </p:txBody>
      </p:sp>
      <p:pic>
        <p:nvPicPr>
          <p:cNvPr id="6" name="Billede 5">
            <a:extLst>
              <a:ext uri="{FF2B5EF4-FFF2-40B4-BE49-F238E27FC236}">
                <a16:creationId xmlns:a16="http://schemas.microsoft.com/office/drawing/2014/main" id="{9169C330-C97A-8414-F37C-766C74B20260}"/>
              </a:ext>
            </a:extLst>
          </p:cNvPr>
          <p:cNvPicPr>
            <a:picLocks noChangeAspect="1"/>
          </p:cNvPicPr>
          <p:nvPr/>
        </p:nvPicPr>
        <p:blipFill>
          <a:blip r:embed="rId3"/>
          <a:stretch>
            <a:fillRect/>
          </a:stretch>
        </p:blipFill>
        <p:spPr>
          <a:xfrm>
            <a:off x="4045586" y="2672239"/>
            <a:ext cx="7270450" cy="4064024"/>
          </a:xfrm>
          <a:prstGeom prst="rect">
            <a:avLst/>
          </a:prstGeom>
        </p:spPr>
      </p:pic>
    </p:spTree>
    <p:extLst>
      <p:ext uri="{BB962C8B-B14F-4D97-AF65-F5344CB8AC3E}">
        <p14:creationId xmlns:p14="http://schemas.microsoft.com/office/powerpoint/2010/main" val="3854984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err="1"/>
              <a:t>Inventor</a:t>
            </a:r>
            <a:r>
              <a:rPr lang="da-DK" dirty="0"/>
              <a:t> Workspace </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fontScale="85000" lnSpcReduction="20000"/>
          </a:bodyPr>
          <a:lstStyle/>
          <a:p>
            <a:pPr marL="228600" indent="-228600">
              <a:lnSpc>
                <a:spcPct val="90000"/>
              </a:lnSpc>
              <a:spcBef>
                <a:spcPts val="1000"/>
              </a:spcBef>
              <a:buFont typeface="Arial" panose="020B0604020202020204" pitchFamily="34" charset="0"/>
              <a:buChar char="•"/>
            </a:pPr>
            <a:r>
              <a:rPr lang="da-DK" sz="2400" dirty="0"/>
              <a:t>Menu - Ribbon</a:t>
            </a:r>
            <a:endParaRPr lang="da-DK" dirty="0"/>
          </a:p>
          <a:p>
            <a:pPr marL="685800" lvl="2" indent="-228600">
              <a:lnSpc>
                <a:spcPct val="90000"/>
              </a:lnSpc>
              <a:spcBef>
                <a:spcPts val="1000"/>
              </a:spcBef>
              <a:buFont typeface="Arial" panose="020B0604020202020204" pitchFamily="34" charset="0"/>
              <a:buChar char="•"/>
            </a:pPr>
            <a:r>
              <a:rPr lang="da-DK" dirty="0"/>
              <a:t>File </a:t>
            </a:r>
          </a:p>
          <a:p>
            <a:pPr marL="685800" lvl="2" indent="-228600">
              <a:lnSpc>
                <a:spcPct val="90000"/>
              </a:lnSpc>
              <a:spcBef>
                <a:spcPts val="1000"/>
              </a:spcBef>
              <a:buFont typeface="Arial" panose="020B0604020202020204" pitchFamily="34" charset="0"/>
              <a:buChar char="•"/>
            </a:pPr>
            <a:r>
              <a:rPr lang="da-DK" dirty="0" err="1"/>
              <a:t>Assemble</a:t>
            </a:r>
            <a:endParaRPr lang="da-DK" dirty="0"/>
          </a:p>
          <a:p>
            <a:pPr marL="685800" lvl="2" indent="-228600">
              <a:lnSpc>
                <a:spcPct val="90000"/>
              </a:lnSpc>
              <a:spcBef>
                <a:spcPts val="1000"/>
              </a:spcBef>
              <a:buFont typeface="Arial" panose="020B0604020202020204" pitchFamily="34" charset="0"/>
              <a:buChar char="•"/>
            </a:pPr>
            <a:r>
              <a:rPr lang="da-DK" dirty="0"/>
              <a:t>3D Model</a:t>
            </a:r>
          </a:p>
          <a:p>
            <a:pPr marL="685800" lvl="2" indent="-228600">
              <a:lnSpc>
                <a:spcPct val="90000"/>
              </a:lnSpc>
              <a:spcBef>
                <a:spcPts val="1000"/>
              </a:spcBef>
              <a:buFont typeface="Arial" panose="020B0604020202020204" pitchFamily="34" charset="0"/>
              <a:buChar char="•"/>
            </a:pPr>
            <a:r>
              <a:rPr lang="da-DK" dirty="0"/>
              <a:t>Sketch</a:t>
            </a:r>
          </a:p>
          <a:p>
            <a:pPr marL="685800" lvl="2" indent="-228600">
              <a:lnSpc>
                <a:spcPct val="90000"/>
              </a:lnSpc>
              <a:spcBef>
                <a:spcPts val="1000"/>
              </a:spcBef>
              <a:buFont typeface="Arial" panose="020B0604020202020204" pitchFamily="34" charset="0"/>
              <a:buChar char="•"/>
            </a:pPr>
            <a:r>
              <a:rPr lang="da-DK" dirty="0"/>
              <a:t>Tools for </a:t>
            </a:r>
            <a:r>
              <a:rPr lang="da-DK" dirty="0" err="1"/>
              <a:t>modelling</a:t>
            </a:r>
            <a:endParaRPr lang="da-DK" dirty="0"/>
          </a:p>
          <a:p>
            <a:pPr marL="228600" lvl="1" indent="-228600">
              <a:lnSpc>
                <a:spcPct val="90000"/>
              </a:lnSpc>
              <a:spcBef>
                <a:spcPts val="1000"/>
              </a:spcBef>
              <a:buFont typeface="Arial" panose="020B0604020202020204" pitchFamily="34" charset="0"/>
              <a:buChar char="•"/>
            </a:pPr>
            <a:r>
              <a:rPr lang="da-DK" sz="2400" dirty="0"/>
              <a:t>Project </a:t>
            </a:r>
            <a:r>
              <a:rPr lang="da-DK" sz="2400" dirty="0" err="1"/>
              <a:t>tree</a:t>
            </a:r>
            <a:endParaRPr lang="da-DK" sz="2400" dirty="0"/>
          </a:p>
          <a:p>
            <a:pPr marL="685800" lvl="2" indent="-228600">
              <a:lnSpc>
                <a:spcPct val="90000"/>
              </a:lnSpc>
              <a:spcBef>
                <a:spcPts val="1000"/>
              </a:spcBef>
              <a:buFont typeface="Arial" panose="020B0604020202020204" pitchFamily="34" charset="0"/>
              <a:buChar char="•"/>
            </a:pPr>
            <a:r>
              <a:rPr lang="da-DK" dirty="0"/>
              <a:t>Folder </a:t>
            </a:r>
            <a:r>
              <a:rPr lang="da-DK" dirty="0" err="1"/>
              <a:t>structure</a:t>
            </a:r>
            <a:r>
              <a:rPr lang="da-DK" dirty="0"/>
              <a:t> of the open </a:t>
            </a:r>
            <a:r>
              <a:rPr lang="da-DK" dirty="0" err="1"/>
              <a:t>document</a:t>
            </a:r>
            <a:endParaRPr lang="da-DK" dirty="0"/>
          </a:p>
          <a:p>
            <a:pPr marL="228600" lvl="1" indent="-228600">
              <a:lnSpc>
                <a:spcPct val="90000"/>
              </a:lnSpc>
              <a:spcBef>
                <a:spcPts val="1000"/>
              </a:spcBef>
              <a:buFont typeface="Arial" panose="020B0604020202020204" pitchFamily="34" charset="0"/>
              <a:buChar char="•"/>
            </a:pPr>
            <a:r>
              <a:rPr lang="da-DK" sz="2400" dirty="0"/>
              <a:t>Graphics </a:t>
            </a:r>
            <a:r>
              <a:rPr lang="da-DK" sz="2400" dirty="0" err="1"/>
              <a:t>window</a:t>
            </a:r>
            <a:endParaRPr lang="da-DK" sz="2400" dirty="0"/>
          </a:p>
          <a:p>
            <a:pPr marL="685800" lvl="2" indent="-228600">
              <a:lnSpc>
                <a:spcPct val="90000"/>
              </a:lnSpc>
              <a:spcBef>
                <a:spcPts val="1000"/>
              </a:spcBef>
              <a:buFont typeface="Arial" panose="020B0604020202020204" pitchFamily="34" charset="0"/>
              <a:buChar char="•"/>
            </a:pPr>
            <a:r>
              <a:rPr lang="da-DK" dirty="0"/>
              <a:t>Navigation</a:t>
            </a:r>
          </a:p>
          <a:p>
            <a:pPr marL="685800" lvl="2" indent="-228600">
              <a:lnSpc>
                <a:spcPct val="90000"/>
              </a:lnSpc>
              <a:spcBef>
                <a:spcPts val="1000"/>
              </a:spcBef>
              <a:buFont typeface="Arial" panose="020B0604020202020204" pitchFamily="34" charset="0"/>
              <a:buChar char="•"/>
            </a:pPr>
            <a:r>
              <a:rPr lang="da-DK" dirty="0" err="1"/>
              <a:t>Visualization</a:t>
            </a:r>
            <a:endParaRPr lang="da-DK" dirty="0"/>
          </a:p>
          <a:p>
            <a:pPr marL="228600" lvl="1" indent="-228600">
              <a:lnSpc>
                <a:spcPct val="90000"/>
              </a:lnSpc>
              <a:spcBef>
                <a:spcPts val="1000"/>
              </a:spcBef>
              <a:buFont typeface="Arial" panose="020B0604020202020204" pitchFamily="34" charset="0"/>
              <a:buChar char="•"/>
            </a:pPr>
            <a:r>
              <a:rPr lang="da-DK" sz="2400" dirty="0"/>
              <a:t>File Tabs</a:t>
            </a:r>
          </a:p>
          <a:p>
            <a:pPr marL="685800" lvl="2" indent="-228600">
              <a:lnSpc>
                <a:spcPct val="90000"/>
              </a:lnSpc>
              <a:spcBef>
                <a:spcPts val="1000"/>
              </a:spcBef>
              <a:buFont typeface="Arial" panose="020B0604020202020204" pitchFamily="34" charset="0"/>
              <a:buChar char="•"/>
            </a:pPr>
            <a:r>
              <a:rPr lang="da-DK" dirty="0"/>
              <a:t>Open </a:t>
            </a:r>
            <a:r>
              <a:rPr lang="da-DK" dirty="0" err="1"/>
              <a:t>documents</a:t>
            </a:r>
            <a:endParaRPr lang="da-DK" dirty="0"/>
          </a:p>
        </p:txBody>
      </p:sp>
      <p:pic>
        <p:nvPicPr>
          <p:cNvPr id="6" name="Pladsholder til indhold 5">
            <a:extLst>
              <a:ext uri="{FF2B5EF4-FFF2-40B4-BE49-F238E27FC236}">
                <a16:creationId xmlns:a16="http://schemas.microsoft.com/office/drawing/2014/main" id="{64241CEC-0AF8-E473-4050-046C9C1C658D}"/>
              </a:ext>
            </a:extLst>
          </p:cNvPr>
          <p:cNvPicPr>
            <a:picLocks noGrp="1" noChangeAspect="1"/>
          </p:cNvPicPr>
          <p:nvPr>
            <p:ph sz="half" idx="2"/>
          </p:nvPr>
        </p:nvPicPr>
        <p:blipFill>
          <a:blip r:embed="rId3"/>
          <a:srcRect/>
          <a:stretch/>
        </p:blipFill>
        <p:spPr>
          <a:xfrm>
            <a:off x="3750171" y="1690688"/>
            <a:ext cx="8037133" cy="4802187"/>
          </a:xfrm>
          <a:noFill/>
        </p:spPr>
      </p:pic>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15</a:t>
            </a:fld>
            <a:endParaRPr lang="da-DK" b="1" cap="all" spc="100">
              <a:solidFill>
                <a:schemeClr val="accent2"/>
              </a:solidFill>
            </a:endParaRPr>
          </a:p>
        </p:txBody>
      </p:sp>
      <p:sp>
        <p:nvSpPr>
          <p:cNvPr id="2" name="Rektangel 1">
            <a:extLst>
              <a:ext uri="{FF2B5EF4-FFF2-40B4-BE49-F238E27FC236}">
                <a16:creationId xmlns:a16="http://schemas.microsoft.com/office/drawing/2014/main" id="{705FEA89-E565-3B3F-AB5E-FBA42AFA7230}"/>
              </a:ext>
            </a:extLst>
          </p:cNvPr>
          <p:cNvSpPr/>
          <p:nvPr/>
        </p:nvSpPr>
        <p:spPr>
          <a:xfrm>
            <a:off x="3750171" y="1828800"/>
            <a:ext cx="8037133" cy="612949"/>
          </a:xfrm>
          <a:prstGeom prst="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da-DK"/>
          </a:p>
        </p:txBody>
      </p:sp>
      <p:cxnSp>
        <p:nvCxnSpPr>
          <p:cNvPr id="5" name="Lige forbindelse 4">
            <a:extLst>
              <a:ext uri="{FF2B5EF4-FFF2-40B4-BE49-F238E27FC236}">
                <a16:creationId xmlns:a16="http://schemas.microsoft.com/office/drawing/2014/main" id="{900965C0-DB78-E226-3224-3CB97DBFA482}"/>
              </a:ext>
            </a:extLst>
          </p:cNvPr>
          <p:cNvCxnSpPr>
            <a:cxnSpLocks/>
          </p:cNvCxnSpPr>
          <p:nvPr/>
        </p:nvCxnSpPr>
        <p:spPr>
          <a:xfrm>
            <a:off x="3152775" y="1826543"/>
            <a:ext cx="597396" cy="163031"/>
          </a:xfrm>
          <a:prstGeom prst="line">
            <a:avLst/>
          </a:prstGeom>
        </p:spPr>
        <p:style>
          <a:lnRef idx="1">
            <a:schemeClr val="accent1"/>
          </a:lnRef>
          <a:fillRef idx="0">
            <a:schemeClr val="accent1"/>
          </a:fillRef>
          <a:effectRef idx="0">
            <a:schemeClr val="accent1"/>
          </a:effectRef>
          <a:fontRef idx="minor">
            <a:schemeClr val="tx1"/>
          </a:fontRef>
        </p:style>
      </p:cxnSp>
      <p:sp>
        <p:nvSpPr>
          <p:cNvPr id="8" name="Rektangel 7">
            <a:extLst>
              <a:ext uri="{FF2B5EF4-FFF2-40B4-BE49-F238E27FC236}">
                <a16:creationId xmlns:a16="http://schemas.microsoft.com/office/drawing/2014/main" id="{D8F2CCBA-F7F1-50F7-489C-07564ED3E811}"/>
              </a:ext>
            </a:extLst>
          </p:cNvPr>
          <p:cNvSpPr/>
          <p:nvPr/>
        </p:nvSpPr>
        <p:spPr>
          <a:xfrm>
            <a:off x="3750171" y="2462213"/>
            <a:ext cx="1294102" cy="4030662"/>
          </a:xfrm>
          <a:prstGeom prst="rect">
            <a:avLst/>
          </a:prstGeom>
          <a:noFill/>
          <a:ln w="19050" cap="flat" cmpd="sng" algn="ctr">
            <a:solidFill>
              <a:srgbClr val="92D05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da-DK"/>
          </a:p>
        </p:txBody>
      </p:sp>
      <p:cxnSp>
        <p:nvCxnSpPr>
          <p:cNvPr id="11" name="Lige forbindelse 10">
            <a:extLst>
              <a:ext uri="{FF2B5EF4-FFF2-40B4-BE49-F238E27FC236}">
                <a16:creationId xmlns:a16="http://schemas.microsoft.com/office/drawing/2014/main" id="{E6EFE741-2E95-670C-DC46-31CD960E2D7C}"/>
              </a:ext>
            </a:extLst>
          </p:cNvPr>
          <p:cNvCxnSpPr>
            <a:cxnSpLocks/>
          </p:cNvCxnSpPr>
          <p:nvPr/>
        </p:nvCxnSpPr>
        <p:spPr>
          <a:xfrm>
            <a:off x="2628900" y="3600450"/>
            <a:ext cx="1121271" cy="166862"/>
          </a:xfrm>
          <a:prstGeom prst="line">
            <a:avLst/>
          </a:prstGeom>
          <a:ln>
            <a:solidFill>
              <a:srgbClr val="92D050"/>
            </a:solidFill>
          </a:ln>
        </p:spPr>
        <p:style>
          <a:lnRef idx="1">
            <a:schemeClr val="dk1"/>
          </a:lnRef>
          <a:fillRef idx="0">
            <a:schemeClr val="dk1"/>
          </a:fillRef>
          <a:effectRef idx="0">
            <a:schemeClr val="dk1"/>
          </a:effectRef>
          <a:fontRef idx="minor">
            <a:schemeClr val="tx1"/>
          </a:fontRef>
        </p:style>
      </p:cxnSp>
      <p:sp>
        <p:nvSpPr>
          <p:cNvPr id="12" name="Rektangel 11">
            <a:extLst>
              <a:ext uri="{FF2B5EF4-FFF2-40B4-BE49-F238E27FC236}">
                <a16:creationId xmlns:a16="http://schemas.microsoft.com/office/drawing/2014/main" id="{C73EBE41-3A08-CE48-8D56-36F6DA278465}"/>
              </a:ext>
            </a:extLst>
          </p:cNvPr>
          <p:cNvSpPr/>
          <p:nvPr/>
        </p:nvSpPr>
        <p:spPr>
          <a:xfrm>
            <a:off x="5124659" y="2579861"/>
            <a:ext cx="6662645" cy="3600277"/>
          </a:xfrm>
          <a:prstGeom prst="rect">
            <a:avLst/>
          </a:prstGeom>
          <a:noFill/>
          <a:ln w="19050"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da-DK"/>
          </a:p>
        </p:txBody>
      </p:sp>
      <p:cxnSp>
        <p:nvCxnSpPr>
          <p:cNvPr id="14" name="Lige forbindelse 13">
            <a:extLst>
              <a:ext uri="{FF2B5EF4-FFF2-40B4-BE49-F238E27FC236}">
                <a16:creationId xmlns:a16="http://schemas.microsoft.com/office/drawing/2014/main" id="{EA1AB5E9-4FD4-19B4-FA1A-076CD1101F11}"/>
              </a:ext>
            </a:extLst>
          </p:cNvPr>
          <p:cNvCxnSpPr>
            <a:cxnSpLocks/>
          </p:cNvCxnSpPr>
          <p:nvPr/>
        </p:nvCxnSpPr>
        <p:spPr>
          <a:xfrm>
            <a:off x="3352800" y="4416252"/>
            <a:ext cx="1761811" cy="567730"/>
          </a:xfrm>
          <a:prstGeom prst="line">
            <a:avLst/>
          </a:prstGeom>
        </p:spPr>
        <p:style>
          <a:lnRef idx="1">
            <a:schemeClr val="accent4"/>
          </a:lnRef>
          <a:fillRef idx="0">
            <a:schemeClr val="accent4"/>
          </a:fillRef>
          <a:effectRef idx="0">
            <a:schemeClr val="accent4"/>
          </a:effectRef>
          <a:fontRef idx="minor">
            <a:schemeClr val="tx1"/>
          </a:fontRef>
        </p:style>
      </p:cxnSp>
      <p:sp>
        <p:nvSpPr>
          <p:cNvPr id="15" name="Rektangel 14">
            <a:extLst>
              <a:ext uri="{FF2B5EF4-FFF2-40B4-BE49-F238E27FC236}">
                <a16:creationId xmlns:a16="http://schemas.microsoft.com/office/drawing/2014/main" id="{1DD38CF0-FDEB-CA27-5794-84E6A8CC86FE}"/>
              </a:ext>
            </a:extLst>
          </p:cNvPr>
          <p:cNvSpPr/>
          <p:nvPr/>
        </p:nvSpPr>
        <p:spPr>
          <a:xfrm>
            <a:off x="5069680" y="6369169"/>
            <a:ext cx="6536165" cy="121732"/>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da-DK"/>
          </a:p>
        </p:txBody>
      </p:sp>
      <p:cxnSp>
        <p:nvCxnSpPr>
          <p:cNvPr id="17" name="Lige forbindelse 16">
            <a:extLst>
              <a:ext uri="{FF2B5EF4-FFF2-40B4-BE49-F238E27FC236}">
                <a16:creationId xmlns:a16="http://schemas.microsoft.com/office/drawing/2014/main" id="{7E4B9AD0-EC8D-4F82-2267-4D236BE99141}"/>
              </a:ext>
            </a:extLst>
          </p:cNvPr>
          <p:cNvCxnSpPr>
            <a:cxnSpLocks/>
            <a:endCxn id="15" idx="1"/>
          </p:cNvCxnSpPr>
          <p:nvPr/>
        </p:nvCxnSpPr>
        <p:spPr>
          <a:xfrm>
            <a:off x="3152775" y="5378188"/>
            <a:ext cx="1916905" cy="1051847"/>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471673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err="1"/>
              <a:t>Creating</a:t>
            </a:r>
            <a:r>
              <a:rPr lang="da-DK" dirty="0"/>
              <a:t> the </a:t>
            </a:r>
            <a:r>
              <a:rPr lang="da-DK" dirty="0" err="1"/>
              <a:t>first</a:t>
            </a:r>
            <a:r>
              <a:rPr lang="da-DK" dirty="0"/>
              <a:t> Part ”Machine base”</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16</a:t>
            </a:fld>
            <a:endParaRPr lang="da-DK" b="1" cap="all" spc="100">
              <a:solidFill>
                <a:schemeClr val="accent2"/>
              </a:solidFill>
            </a:endParaRPr>
          </a:p>
        </p:txBody>
      </p:sp>
      <p:sp>
        <p:nvSpPr>
          <p:cNvPr id="16" name="Tekstfelt 15">
            <a:extLst>
              <a:ext uri="{FF2B5EF4-FFF2-40B4-BE49-F238E27FC236}">
                <a16:creationId xmlns:a16="http://schemas.microsoft.com/office/drawing/2014/main" id="{B341094D-A0DB-F939-472D-041BE5AF1529}"/>
              </a:ext>
            </a:extLst>
          </p:cNvPr>
          <p:cNvSpPr txBox="1"/>
          <p:nvPr/>
        </p:nvSpPr>
        <p:spPr>
          <a:xfrm>
            <a:off x="838200" y="1843087"/>
            <a:ext cx="2831585" cy="1585913"/>
          </a:xfrm>
          <a:prstGeom prst="rect">
            <a:avLst/>
          </a:prstGeom>
        </p:spPr>
        <p:txBody>
          <a:bodyPr vert="horz" lIns="91440" tIns="45720" rIns="91440" bIns="45720" rtlCol="0">
            <a:normAutofit/>
          </a:bodyPr>
          <a:lstStyle/>
          <a:p>
            <a:pPr marL="342900" indent="-342900">
              <a:lnSpc>
                <a:spcPct val="90000"/>
              </a:lnSpc>
              <a:spcBef>
                <a:spcPts val="1000"/>
              </a:spcBef>
              <a:buFont typeface="Arial" panose="020B0604020202020204" pitchFamily="34" charset="0"/>
              <a:buChar char="•"/>
            </a:pPr>
            <a:r>
              <a:rPr lang="da-DK" sz="2400" dirty="0"/>
              <a:t>2D </a:t>
            </a:r>
            <a:r>
              <a:rPr lang="da-DK" sz="2000" dirty="0"/>
              <a:t>sketch</a:t>
            </a:r>
          </a:p>
          <a:p>
            <a:pPr marL="685800" lvl="1" indent="-228600">
              <a:lnSpc>
                <a:spcPct val="90000"/>
              </a:lnSpc>
              <a:spcBef>
                <a:spcPts val="1000"/>
              </a:spcBef>
              <a:buFont typeface="Arial" panose="020B0604020202020204" pitchFamily="34" charset="0"/>
              <a:buChar char="•"/>
            </a:pPr>
            <a:r>
              <a:rPr lang="da-DK" dirty="0" err="1"/>
              <a:t>Create</a:t>
            </a:r>
            <a:r>
              <a:rPr lang="da-DK" dirty="0"/>
              <a:t> sketch</a:t>
            </a:r>
          </a:p>
          <a:p>
            <a:pPr marL="685800" lvl="1" indent="-228600">
              <a:lnSpc>
                <a:spcPct val="90000"/>
              </a:lnSpc>
              <a:spcBef>
                <a:spcPts val="1000"/>
              </a:spcBef>
              <a:buFont typeface="Arial" panose="020B0604020202020204" pitchFamily="34" charset="0"/>
              <a:buChar char="•"/>
            </a:pPr>
            <a:r>
              <a:rPr lang="da-DK" dirty="0"/>
              <a:t>Place in Plane</a:t>
            </a:r>
          </a:p>
          <a:p>
            <a:pPr marL="685800" lvl="1" indent="-228600">
              <a:lnSpc>
                <a:spcPct val="90000"/>
              </a:lnSpc>
              <a:spcBef>
                <a:spcPts val="1000"/>
              </a:spcBef>
              <a:buFont typeface="Arial" panose="020B0604020202020204" pitchFamily="34" charset="0"/>
              <a:buChar char="•"/>
            </a:pPr>
            <a:r>
              <a:rPr lang="da-DK" dirty="0"/>
              <a:t>Draw a sketch</a:t>
            </a: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2286000"/>
            <a:ext cx="8369842" cy="4247317"/>
          </a:xfrm>
          <a:prstGeom prst="rect">
            <a:avLst/>
          </a:prstGeom>
          <a:noFill/>
        </p:spPr>
        <p:txBody>
          <a:bodyPr wrap="square" rtlCol="0">
            <a:spAutoFit/>
          </a:bodyPr>
          <a:lstStyle/>
          <a:p>
            <a:r>
              <a:rPr lang="en-US" dirty="0"/>
              <a:t>When drawing a CAD model(Part) in inventor, the workflow is usually:</a:t>
            </a:r>
          </a:p>
          <a:p>
            <a:pPr marL="342900" indent="-342900">
              <a:buAutoNum type="arabicPeriod"/>
            </a:pPr>
            <a:r>
              <a:rPr lang="en-US" dirty="0"/>
              <a:t>Create a Part(.</a:t>
            </a:r>
            <a:r>
              <a:rPr lang="en-US" dirty="0" err="1"/>
              <a:t>ipt</a:t>
            </a:r>
            <a:r>
              <a:rPr lang="en-US" dirty="0"/>
              <a:t>)</a:t>
            </a:r>
          </a:p>
          <a:p>
            <a:pPr marL="342900" indent="-342900">
              <a:buAutoNum type="arabicPeriod"/>
            </a:pPr>
            <a:r>
              <a:rPr lang="en-US" dirty="0"/>
              <a:t>Chose or create a Plane</a:t>
            </a:r>
          </a:p>
          <a:p>
            <a:pPr marL="342900" indent="-342900">
              <a:buAutoNum type="arabicPeriod"/>
            </a:pPr>
            <a:r>
              <a:rPr lang="en-US" dirty="0"/>
              <a:t>Place and draw a sketch in the plane</a:t>
            </a:r>
          </a:p>
          <a:p>
            <a:pPr marL="342900" indent="-342900">
              <a:buAutoNum type="arabicPeriod"/>
            </a:pPr>
            <a:r>
              <a:rPr lang="en-US" dirty="0"/>
              <a:t>Create a 3D model from the sketch</a:t>
            </a:r>
          </a:p>
          <a:p>
            <a:pPr marL="342900" indent="-342900">
              <a:buAutoNum type="arabicPeriod"/>
            </a:pPr>
            <a:r>
              <a:rPr lang="en-US" dirty="0"/>
              <a:t>Modify body</a:t>
            </a:r>
          </a:p>
          <a:p>
            <a:pPr marL="342900" indent="-342900">
              <a:buAutoNum type="arabicPeriod"/>
            </a:pPr>
            <a:r>
              <a:rPr lang="en-US" dirty="0"/>
              <a:t>When multiple Parts exist, we can assemble them in an assembly(.</a:t>
            </a:r>
            <a:r>
              <a:rPr lang="en-US" dirty="0" err="1"/>
              <a:t>iam</a:t>
            </a:r>
            <a:r>
              <a:rPr lang="en-US" dirty="0"/>
              <a:t>)</a:t>
            </a:r>
          </a:p>
          <a:p>
            <a:endParaRPr lang="en-US" dirty="0"/>
          </a:p>
          <a:p>
            <a:r>
              <a:rPr lang="en-US" dirty="0"/>
              <a:t>If the CAD model needs to be produced in real life, we can create Drawings for production purposes(.DWG files).</a:t>
            </a:r>
          </a:p>
          <a:p>
            <a:endParaRPr lang="en-US" dirty="0"/>
          </a:p>
          <a:p>
            <a:r>
              <a:rPr lang="en-US" dirty="0"/>
              <a:t>If the model is to be introduced to customers or co-workers, it can be presented in a Presentation file(.</a:t>
            </a:r>
            <a:r>
              <a:rPr lang="en-US" dirty="0" err="1"/>
              <a:t>ipn</a:t>
            </a:r>
            <a:r>
              <a:rPr lang="en-US" dirty="0"/>
              <a:t>). </a:t>
            </a:r>
          </a:p>
          <a:p>
            <a:endParaRPr lang="en-US" dirty="0"/>
          </a:p>
          <a:p>
            <a:r>
              <a:rPr lang="en-US" dirty="0"/>
              <a:t>Other workflows exist, but this one is the most common one.</a:t>
            </a:r>
          </a:p>
        </p:txBody>
      </p:sp>
      <p:sp>
        <p:nvSpPr>
          <p:cNvPr id="20" name="Tekstfelt 19">
            <a:extLst>
              <a:ext uri="{FF2B5EF4-FFF2-40B4-BE49-F238E27FC236}">
                <a16:creationId xmlns:a16="http://schemas.microsoft.com/office/drawing/2014/main" id="{11F64DAA-419A-1ED6-F00C-15D168D12637}"/>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3D model</a:t>
            </a:r>
          </a:p>
          <a:p>
            <a:pPr marL="685800" lvl="1" indent="-228600">
              <a:lnSpc>
                <a:spcPct val="90000"/>
              </a:lnSpc>
              <a:spcBef>
                <a:spcPts val="1000"/>
              </a:spcBef>
              <a:buFont typeface="Arial" panose="020B0604020202020204" pitchFamily="34" charset="0"/>
              <a:buChar char="•"/>
            </a:pPr>
            <a:r>
              <a:rPr lang="da-DK" sz="1600" dirty="0" err="1"/>
              <a:t>Create</a:t>
            </a:r>
            <a:r>
              <a:rPr lang="da-DK" sz="1600" dirty="0"/>
              <a:t> body(solid) from sketch</a:t>
            </a:r>
          </a:p>
          <a:p>
            <a:pPr marL="685800" lvl="1" indent="-228600">
              <a:lnSpc>
                <a:spcPct val="90000"/>
              </a:lnSpc>
              <a:spcBef>
                <a:spcPts val="1000"/>
              </a:spcBef>
              <a:buFont typeface="Arial" panose="020B0604020202020204" pitchFamily="34" charset="0"/>
              <a:buChar char="•"/>
            </a:pPr>
            <a:r>
              <a:rPr lang="da-DK" sz="1600" dirty="0" err="1"/>
              <a:t>Modify</a:t>
            </a:r>
            <a:r>
              <a:rPr lang="da-DK" sz="1600" dirty="0"/>
              <a:t>/</a:t>
            </a:r>
            <a:r>
              <a:rPr lang="da-DK" sz="1600" dirty="0" err="1"/>
              <a:t>adjust</a:t>
            </a:r>
            <a:r>
              <a:rPr lang="da-DK" sz="1600" dirty="0"/>
              <a:t> body</a:t>
            </a:r>
          </a:p>
          <a:p>
            <a:endParaRPr lang="en-US" dirty="0"/>
          </a:p>
        </p:txBody>
      </p:sp>
    </p:spTree>
    <p:extLst>
      <p:ext uri="{BB962C8B-B14F-4D97-AF65-F5344CB8AC3E}">
        <p14:creationId xmlns:p14="http://schemas.microsoft.com/office/powerpoint/2010/main" val="10891377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err="1"/>
              <a:t>Creating</a:t>
            </a:r>
            <a:r>
              <a:rPr lang="da-DK" dirty="0"/>
              <a:t> the </a:t>
            </a:r>
            <a:r>
              <a:rPr lang="da-DK" dirty="0" err="1"/>
              <a:t>first</a:t>
            </a:r>
            <a:r>
              <a:rPr lang="da-DK" dirty="0"/>
              <a:t> Part ”Machine base”</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17</a:t>
            </a:fld>
            <a:endParaRPr lang="da-DK" b="1" cap="all" spc="100">
              <a:solidFill>
                <a:schemeClr val="accent2"/>
              </a:solidFill>
            </a:endParaRPr>
          </a:p>
        </p:txBody>
      </p:sp>
      <p:sp>
        <p:nvSpPr>
          <p:cNvPr id="16" name="Tekstfelt 15">
            <a:extLst>
              <a:ext uri="{FF2B5EF4-FFF2-40B4-BE49-F238E27FC236}">
                <a16:creationId xmlns:a16="http://schemas.microsoft.com/office/drawing/2014/main" id="{B341094D-A0DB-F939-472D-041BE5AF1529}"/>
              </a:ext>
            </a:extLst>
          </p:cNvPr>
          <p:cNvSpPr txBox="1"/>
          <p:nvPr/>
        </p:nvSpPr>
        <p:spPr>
          <a:xfrm>
            <a:off x="838200" y="1843087"/>
            <a:ext cx="2831585" cy="1585913"/>
          </a:xfrm>
          <a:prstGeom prst="rect">
            <a:avLst/>
          </a:prstGeom>
        </p:spPr>
        <p:txBody>
          <a:bodyPr vert="horz" lIns="91440" tIns="45720" rIns="91440" bIns="45720" rtlCol="0">
            <a:normAutofit/>
          </a:bodyPr>
          <a:lstStyle/>
          <a:p>
            <a:pPr marL="342900" indent="-342900">
              <a:lnSpc>
                <a:spcPct val="90000"/>
              </a:lnSpc>
              <a:spcBef>
                <a:spcPts val="1000"/>
              </a:spcBef>
              <a:buFont typeface="Arial" panose="020B0604020202020204" pitchFamily="34" charset="0"/>
              <a:buChar char="•"/>
            </a:pPr>
            <a:r>
              <a:rPr lang="da-DK" sz="2400" dirty="0"/>
              <a:t>2D </a:t>
            </a:r>
            <a:r>
              <a:rPr lang="da-DK" sz="2000" dirty="0"/>
              <a:t>sketch</a:t>
            </a:r>
          </a:p>
          <a:p>
            <a:pPr marL="685800" lvl="1" indent="-228600">
              <a:lnSpc>
                <a:spcPct val="90000"/>
              </a:lnSpc>
              <a:spcBef>
                <a:spcPts val="1000"/>
              </a:spcBef>
              <a:buFont typeface="Arial" panose="020B0604020202020204" pitchFamily="34" charset="0"/>
              <a:buChar char="•"/>
            </a:pPr>
            <a:r>
              <a:rPr lang="da-DK" dirty="0" err="1"/>
              <a:t>Create</a:t>
            </a:r>
            <a:r>
              <a:rPr lang="da-DK" dirty="0"/>
              <a:t> sketch</a:t>
            </a:r>
          </a:p>
          <a:p>
            <a:pPr marL="685800" lvl="1" indent="-228600">
              <a:lnSpc>
                <a:spcPct val="90000"/>
              </a:lnSpc>
              <a:spcBef>
                <a:spcPts val="1000"/>
              </a:spcBef>
              <a:buFont typeface="Arial" panose="020B0604020202020204" pitchFamily="34" charset="0"/>
              <a:buChar char="•"/>
            </a:pPr>
            <a:r>
              <a:rPr lang="da-DK" dirty="0"/>
              <a:t>Place in Plane</a:t>
            </a:r>
          </a:p>
          <a:p>
            <a:pPr marL="685800" lvl="1" indent="-228600">
              <a:lnSpc>
                <a:spcPct val="90000"/>
              </a:lnSpc>
              <a:spcBef>
                <a:spcPts val="1000"/>
              </a:spcBef>
              <a:buFont typeface="Arial" panose="020B0604020202020204" pitchFamily="34" charset="0"/>
              <a:buChar char="•"/>
            </a:pPr>
            <a:r>
              <a:rPr lang="da-DK" dirty="0"/>
              <a:t>Draw a sketch</a:t>
            </a: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1843087"/>
            <a:ext cx="8369842" cy="923330"/>
          </a:xfrm>
          <a:prstGeom prst="rect">
            <a:avLst/>
          </a:prstGeom>
          <a:noFill/>
        </p:spPr>
        <p:txBody>
          <a:bodyPr wrap="square" rtlCol="0">
            <a:spAutoFit/>
          </a:bodyPr>
          <a:lstStyle/>
          <a:p>
            <a:r>
              <a:rPr lang="en-US" dirty="0"/>
              <a:t>To create a sketch, press the button </a:t>
            </a:r>
            <a:r>
              <a:rPr lang="en-US" i="1" dirty="0"/>
              <a:t>“Start 2D sketch”</a:t>
            </a:r>
            <a:r>
              <a:rPr lang="en-US" dirty="0"/>
              <a:t>. </a:t>
            </a:r>
            <a:br>
              <a:rPr lang="en-US" dirty="0"/>
            </a:br>
            <a:r>
              <a:rPr lang="en-US" dirty="0"/>
              <a:t>Now the Origin planes will get visible and we have to chose one of them for the sketch. </a:t>
            </a:r>
            <a:endParaRPr lang="en-US" i="1" dirty="0"/>
          </a:p>
        </p:txBody>
      </p:sp>
      <p:sp>
        <p:nvSpPr>
          <p:cNvPr id="20" name="Tekstfelt 19">
            <a:extLst>
              <a:ext uri="{FF2B5EF4-FFF2-40B4-BE49-F238E27FC236}">
                <a16:creationId xmlns:a16="http://schemas.microsoft.com/office/drawing/2014/main" id="{11F64DAA-419A-1ED6-F00C-15D168D12637}"/>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3D model</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Create</a:t>
            </a:r>
            <a:r>
              <a:rPr lang="da-DK" sz="1600" dirty="0">
                <a:solidFill>
                  <a:schemeClr val="bg1">
                    <a:lumMod val="85000"/>
                  </a:schemeClr>
                </a:solidFill>
              </a:rPr>
              <a:t> body(solid) from sketch</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Modify</a:t>
            </a:r>
            <a:r>
              <a:rPr lang="da-DK" sz="1600" dirty="0">
                <a:solidFill>
                  <a:schemeClr val="bg1">
                    <a:lumMod val="85000"/>
                  </a:schemeClr>
                </a:solidFill>
              </a:rPr>
              <a:t>/</a:t>
            </a:r>
            <a:r>
              <a:rPr lang="da-DK" sz="1600" dirty="0" err="1">
                <a:solidFill>
                  <a:schemeClr val="bg1">
                    <a:lumMod val="85000"/>
                  </a:schemeClr>
                </a:solidFill>
              </a:rPr>
              <a:t>adjust</a:t>
            </a:r>
            <a:r>
              <a:rPr lang="da-DK" sz="1600" dirty="0">
                <a:solidFill>
                  <a:schemeClr val="bg1">
                    <a:lumMod val="85000"/>
                  </a:schemeClr>
                </a:solidFill>
              </a:rPr>
              <a:t> body</a:t>
            </a:r>
          </a:p>
          <a:p>
            <a:endParaRPr lang="en-US" dirty="0">
              <a:solidFill>
                <a:schemeClr val="bg1">
                  <a:lumMod val="85000"/>
                </a:schemeClr>
              </a:solidFill>
            </a:endParaRPr>
          </a:p>
        </p:txBody>
      </p:sp>
      <p:pic>
        <p:nvPicPr>
          <p:cNvPr id="3" name="Billede 2">
            <a:extLst>
              <a:ext uri="{FF2B5EF4-FFF2-40B4-BE49-F238E27FC236}">
                <a16:creationId xmlns:a16="http://schemas.microsoft.com/office/drawing/2014/main" id="{53B772FF-E7CC-F782-49AE-8E6002EEEC69}"/>
              </a:ext>
            </a:extLst>
          </p:cNvPr>
          <p:cNvPicPr>
            <a:picLocks noChangeAspect="1"/>
          </p:cNvPicPr>
          <p:nvPr/>
        </p:nvPicPr>
        <p:blipFill>
          <a:blip r:embed="rId3"/>
          <a:stretch>
            <a:fillRect/>
          </a:stretch>
        </p:blipFill>
        <p:spPr>
          <a:xfrm>
            <a:off x="3698386" y="2965009"/>
            <a:ext cx="5538129" cy="3819525"/>
          </a:xfrm>
          <a:prstGeom prst="rect">
            <a:avLst/>
          </a:prstGeom>
        </p:spPr>
      </p:pic>
      <p:sp>
        <p:nvSpPr>
          <p:cNvPr id="5" name="Tekstfelt 4">
            <a:extLst>
              <a:ext uri="{FF2B5EF4-FFF2-40B4-BE49-F238E27FC236}">
                <a16:creationId xmlns:a16="http://schemas.microsoft.com/office/drawing/2014/main" id="{E14DBF67-ADC7-6A13-8408-E7068789CEFB}"/>
              </a:ext>
            </a:extLst>
          </p:cNvPr>
          <p:cNvSpPr txBox="1"/>
          <p:nvPr/>
        </p:nvSpPr>
        <p:spPr>
          <a:xfrm>
            <a:off x="9458325" y="3190875"/>
            <a:ext cx="2552701" cy="1754326"/>
          </a:xfrm>
          <a:prstGeom prst="rect">
            <a:avLst/>
          </a:prstGeom>
          <a:noFill/>
        </p:spPr>
        <p:txBody>
          <a:bodyPr wrap="square" rtlCol="0">
            <a:spAutoFit/>
          </a:bodyPr>
          <a:lstStyle/>
          <a:p>
            <a:r>
              <a:rPr lang="en-US" dirty="0"/>
              <a:t>Hover the mouse over the planes.</a:t>
            </a:r>
          </a:p>
          <a:p>
            <a:endParaRPr lang="en-US" dirty="0"/>
          </a:p>
          <a:p>
            <a:r>
              <a:rPr lang="en-US" dirty="0"/>
              <a:t>When the desired plane is green, left-click with the mouse</a:t>
            </a:r>
          </a:p>
        </p:txBody>
      </p:sp>
    </p:spTree>
    <p:extLst>
      <p:ext uri="{BB962C8B-B14F-4D97-AF65-F5344CB8AC3E}">
        <p14:creationId xmlns:p14="http://schemas.microsoft.com/office/powerpoint/2010/main" val="1975877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err="1"/>
              <a:t>Creating</a:t>
            </a:r>
            <a:r>
              <a:rPr lang="da-DK" dirty="0"/>
              <a:t> the </a:t>
            </a:r>
            <a:r>
              <a:rPr lang="da-DK" dirty="0" err="1"/>
              <a:t>first</a:t>
            </a:r>
            <a:r>
              <a:rPr lang="da-DK" dirty="0"/>
              <a:t> Part ”Machine base”</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18</a:t>
            </a:fld>
            <a:endParaRPr lang="da-DK" b="1" cap="all" spc="100">
              <a:solidFill>
                <a:schemeClr val="accent2"/>
              </a:solidFill>
            </a:endParaRPr>
          </a:p>
        </p:txBody>
      </p:sp>
      <p:sp>
        <p:nvSpPr>
          <p:cNvPr id="16" name="Tekstfelt 15">
            <a:extLst>
              <a:ext uri="{FF2B5EF4-FFF2-40B4-BE49-F238E27FC236}">
                <a16:creationId xmlns:a16="http://schemas.microsoft.com/office/drawing/2014/main" id="{B341094D-A0DB-F939-472D-041BE5AF1529}"/>
              </a:ext>
            </a:extLst>
          </p:cNvPr>
          <p:cNvSpPr txBox="1"/>
          <p:nvPr/>
        </p:nvSpPr>
        <p:spPr>
          <a:xfrm>
            <a:off x="838200" y="1843087"/>
            <a:ext cx="2831585" cy="1585913"/>
          </a:xfrm>
          <a:prstGeom prst="rect">
            <a:avLst/>
          </a:prstGeom>
        </p:spPr>
        <p:txBody>
          <a:bodyPr vert="horz" lIns="91440" tIns="45720" rIns="91440" bIns="45720" rtlCol="0">
            <a:normAutofit/>
          </a:bodyPr>
          <a:lstStyle/>
          <a:p>
            <a:pPr marL="342900" indent="-342900">
              <a:lnSpc>
                <a:spcPct val="90000"/>
              </a:lnSpc>
              <a:spcBef>
                <a:spcPts val="1000"/>
              </a:spcBef>
              <a:buFont typeface="Arial" panose="020B0604020202020204" pitchFamily="34" charset="0"/>
              <a:buChar char="•"/>
            </a:pPr>
            <a:r>
              <a:rPr lang="da-DK" sz="2400" dirty="0"/>
              <a:t>2D </a:t>
            </a:r>
            <a:r>
              <a:rPr lang="da-DK" sz="2000" dirty="0"/>
              <a:t>sketch</a:t>
            </a:r>
          </a:p>
          <a:p>
            <a:pPr marL="685800" lvl="1" indent="-228600">
              <a:lnSpc>
                <a:spcPct val="90000"/>
              </a:lnSpc>
              <a:spcBef>
                <a:spcPts val="1000"/>
              </a:spcBef>
              <a:buFont typeface="Arial" panose="020B0604020202020204" pitchFamily="34" charset="0"/>
              <a:buChar char="•"/>
            </a:pPr>
            <a:r>
              <a:rPr lang="da-DK" dirty="0" err="1"/>
              <a:t>Create</a:t>
            </a:r>
            <a:r>
              <a:rPr lang="da-DK" dirty="0"/>
              <a:t> sketch</a:t>
            </a:r>
          </a:p>
          <a:p>
            <a:pPr marL="685800" lvl="1" indent="-228600">
              <a:lnSpc>
                <a:spcPct val="90000"/>
              </a:lnSpc>
              <a:spcBef>
                <a:spcPts val="1000"/>
              </a:spcBef>
              <a:buFont typeface="Arial" panose="020B0604020202020204" pitchFamily="34" charset="0"/>
              <a:buChar char="•"/>
            </a:pPr>
            <a:r>
              <a:rPr lang="da-DK" dirty="0"/>
              <a:t>Place in Plane</a:t>
            </a:r>
          </a:p>
          <a:p>
            <a:pPr marL="685800" lvl="1" indent="-228600">
              <a:lnSpc>
                <a:spcPct val="90000"/>
              </a:lnSpc>
              <a:spcBef>
                <a:spcPts val="1000"/>
              </a:spcBef>
              <a:buFont typeface="Arial" panose="020B0604020202020204" pitchFamily="34" charset="0"/>
              <a:buChar char="•"/>
            </a:pPr>
            <a:r>
              <a:rPr lang="da-DK" dirty="0"/>
              <a:t>Draw a sketch</a:t>
            </a: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1843087"/>
            <a:ext cx="8369842" cy="646331"/>
          </a:xfrm>
          <a:prstGeom prst="rect">
            <a:avLst/>
          </a:prstGeom>
          <a:noFill/>
        </p:spPr>
        <p:txBody>
          <a:bodyPr wrap="square" rtlCol="0">
            <a:spAutoFit/>
          </a:bodyPr>
          <a:lstStyle/>
          <a:p>
            <a:r>
              <a:rPr lang="en-US" dirty="0"/>
              <a:t>Now the sketch is connected to a plane and ready for drawing.</a:t>
            </a:r>
            <a:br>
              <a:rPr lang="en-US" dirty="0"/>
            </a:br>
            <a:r>
              <a:rPr lang="en-US" dirty="0"/>
              <a:t>Draw the desired shape on the sketch and add dimensions to the sides.</a:t>
            </a:r>
          </a:p>
        </p:txBody>
      </p:sp>
      <p:sp>
        <p:nvSpPr>
          <p:cNvPr id="20" name="Tekstfelt 19">
            <a:extLst>
              <a:ext uri="{FF2B5EF4-FFF2-40B4-BE49-F238E27FC236}">
                <a16:creationId xmlns:a16="http://schemas.microsoft.com/office/drawing/2014/main" id="{11F64DAA-419A-1ED6-F00C-15D168D12637}"/>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3D model</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Create</a:t>
            </a:r>
            <a:r>
              <a:rPr lang="da-DK" sz="1600" dirty="0">
                <a:solidFill>
                  <a:schemeClr val="bg1">
                    <a:lumMod val="85000"/>
                  </a:schemeClr>
                </a:solidFill>
              </a:rPr>
              <a:t> body(solid) from sketch</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Modify</a:t>
            </a:r>
            <a:r>
              <a:rPr lang="da-DK" sz="1600" dirty="0">
                <a:solidFill>
                  <a:schemeClr val="bg1">
                    <a:lumMod val="85000"/>
                  </a:schemeClr>
                </a:solidFill>
              </a:rPr>
              <a:t>/</a:t>
            </a:r>
            <a:r>
              <a:rPr lang="da-DK" sz="1600" dirty="0" err="1">
                <a:solidFill>
                  <a:schemeClr val="bg1">
                    <a:lumMod val="85000"/>
                  </a:schemeClr>
                </a:solidFill>
              </a:rPr>
              <a:t>adjust</a:t>
            </a:r>
            <a:r>
              <a:rPr lang="da-DK" sz="1600" dirty="0">
                <a:solidFill>
                  <a:schemeClr val="bg1">
                    <a:lumMod val="85000"/>
                  </a:schemeClr>
                </a:solidFill>
              </a:rPr>
              <a:t> body</a:t>
            </a:r>
          </a:p>
          <a:p>
            <a:endParaRPr lang="en-US" dirty="0">
              <a:solidFill>
                <a:schemeClr val="bg1">
                  <a:lumMod val="85000"/>
                </a:schemeClr>
              </a:solidFill>
            </a:endParaRPr>
          </a:p>
        </p:txBody>
      </p:sp>
      <p:pic>
        <p:nvPicPr>
          <p:cNvPr id="6" name="Billede 5">
            <a:extLst>
              <a:ext uri="{FF2B5EF4-FFF2-40B4-BE49-F238E27FC236}">
                <a16:creationId xmlns:a16="http://schemas.microsoft.com/office/drawing/2014/main" id="{1FEC9E1D-CE29-3CA6-8B31-777623C1C77D}"/>
              </a:ext>
            </a:extLst>
          </p:cNvPr>
          <p:cNvPicPr>
            <a:picLocks noChangeAspect="1"/>
          </p:cNvPicPr>
          <p:nvPr/>
        </p:nvPicPr>
        <p:blipFill>
          <a:blip r:embed="rId3"/>
          <a:stretch>
            <a:fillRect/>
          </a:stretch>
        </p:blipFill>
        <p:spPr>
          <a:xfrm>
            <a:off x="3698386" y="2489418"/>
            <a:ext cx="6320916" cy="4095529"/>
          </a:xfrm>
          <a:prstGeom prst="rect">
            <a:avLst/>
          </a:prstGeom>
        </p:spPr>
      </p:pic>
      <p:sp>
        <p:nvSpPr>
          <p:cNvPr id="8" name="Tekstfelt 7">
            <a:extLst>
              <a:ext uri="{FF2B5EF4-FFF2-40B4-BE49-F238E27FC236}">
                <a16:creationId xmlns:a16="http://schemas.microsoft.com/office/drawing/2014/main" id="{B3F475DA-6A4A-C0E0-B405-87FFC6B8011D}"/>
              </a:ext>
            </a:extLst>
          </p:cNvPr>
          <p:cNvSpPr txBox="1"/>
          <p:nvPr/>
        </p:nvSpPr>
        <p:spPr>
          <a:xfrm>
            <a:off x="10019302" y="2722790"/>
            <a:ext cx="2172698" cy="3323987"/>
          </a:xfrm>
          <a:prstGeom prst="rect">
            <a:avLst/>
          </a:prstGeom>
          <a:noFill/>
        </p:spPr>
        <p:txBody>
          <a:bodyPr wrap="square" rtlCol="0">
            <a:spAutoFit/>
          </a:bodyPr>
          <a:lstStyle/>
          <a:p>
            <a:r>
              <a:rPr lang="en-US" sz="1400" dirty="0"/>
              <a:t>Here the two-point rectangle is chosen and placed at the center of the sketch.</a:t>
            </a:r>
          </a:p>
          <a:p>
            <a:endParaRPr lang="en-US" sz="1400" dirty="0"/>
          </a:p>
          <a:p>
            <a:r>
              <a:rPr lang="en-US" sz="1400" dirty="0"/>
              <a:t>Write the length of the first side.</a:t>
            </a:r>
            <a:br>
              <a:rPr lang="en-US" sz="1400" dirty="0"/>
            </a:br>
            <a:r>
              <a:rPr lang="en-US" sz="1400" dirty="0"/>
              <a:t>Press “Tab” to jump to the other side.</a:t>
            </a:r>
          </a:p>
          <a:p>
            <a:r>
              <a:rPr lang="en-US" sz="1400" dirty="0"/>
              <a:t>Finish the rectangle with “Enter”</a:t>
            </a:r>
          </a:p>
          <a:p>
            <a:endParaRPr lang="en-US" sz="1400" dirty="0"/>
          </a:p>
          <a:p>
            <a:endParaRPr lang="en-US" sz="1400" dirty="0"/>
          </a:p>
          <a:p>
            <a:r>
              <a:rPr lang="en-US" sz="1400" dirty="0"/>
              <a:t>When sketch is ready, press “Finish”</a:t>
            </a:r>
          </a:p>
        </p:txBody>
      </p:sp>
      <p:cxnSp>
        <p:nvCxnSpPr>
          <p:cNvPr id="11" name="Lige pilforbindelse 10">
            <a:extLst>
              <a:ext uri="{FF2B5EF4-FFF2-40B4-BE49-F238E27FC236}">
                <a16:creationId xmlns:a16="http://schemas.microsoft.com/office/drawing/2014/main" id="{04C9BB5E-30C8-4896-95D6-DC186ABF856D}"/>
              </a:ext>
            </a:extLst>
          </p:cNvPr>
          <p:cNvCxnSpPr>
            <a:cxnSpLocks/>
          </p:cNvCxnSpPr>
          <p:nvPr/>
        </p:nvCxnSpPr>
        <p:spPr>
          <a:xfrm>
            <a:off x="5905500" y="3295650"/>
            <a:ext cx="1390650" cy="7347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3" name="Lige pilforbindelse 12">
            <a:extLst>
              <a:ext uri="{FF2B5EF4-FFF2-40B4-BE49-F238E27FC236}">
                <a16:creationId xmlns:a16="http://schemas.microsoft.com/office/drawing/2014/main" id="{FC60C325-2A01-B81B-959B-40E1BC0C55BF}"/>
              </a:ext>
            </a:extLst>
          </p:cNvPr>
          <p:cNvCxnSpPr>
            <a:cxnSpLocks/>
          </p:cNvCxnSpPr>
          <p:nvPr/>
        </p:nvCxnSpPr>
        <p:spPr>
          <a:xfrm>
            <a:off x="5619750" y="3562350"/>
            <a:ext cx="0" cy="1190625"/>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
        <p:nvSpPr>
          <p:cNvPr id="21" name="Tekstfelt 20">
            <a:extLst>
              <a:ext uri="{FF2B5EF4-FFF2-40B4-BE49-F238E27FC236}">
                <a16:creationId xmlns:a16="http://schemas.microsoft.com/office/drawing/2014/main" id="{53E8A511-A0AE-66B3-4C69-594ED66D4435}"/>
              </a:ext>
            </a:extLst>
          </p:cNvPr>
          <p:cNvSpPr txBox="1"/>
          <p:nvPr/>
        </p:nvSpPr>
        <p:spPr>
          <a:xfrm>
            <a:off x="5278219" y="3184454"/>
            <a:ext cx="646331" cy="369332"/>
          </a:xfrm>
          <a:prstGeom prst="rect">
            <a:avLst/>
          </a:prstGeom>
          <a:noFill/>
        </p:spPr>
        <p:txBody>
          <a:bodyPr wrap="none" rtlCol="0">
            <a:spAutoFit/>
          </a:bodyPr>
          <a:lstStyle/>
          <a:p>
            <a:r>
              <a:rPr lang="en-US" dirty="0">
                <a:solidFill>
                  <a:schemeClr val="accent3">
                    <a:lumMod val="75000"/>
                  </a:schemeClr>
                </a:solidFill>
              </a:rPr>
              <a:t>TAB</a:t>
            </a:r>
          </a:p>
        </p:txBody>
      </p:sp>
      <p:sp>
        <p:nvSpPr>
          <p:cNvPr id="2" name="Rektangel 1">
            <a:extLst>
              <a:ext uri="{FF2B5EF4-FFF2-40B4-BE49-F238E27FC236}">
                <a16:creationId xmlns:a16="http://schemas.microsoft.com/office/drawing/2014/main" id="{E501D2DB-E152-A590-BD89-02E18ADB5B2C}"/>
              </a:ext>
            </a:extLst>
          </p:cNvPr>
          <p:cNvSpPr/>
          <p:nvPr/>
        </p:nvSpPr>
        <p:spPr>
          <a:xfrm>
            <a:off x="4783015" y="2722790"/>
            <a:ext cx="422031" cy="412959"/>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3" name="Rektangel 2">
            <a:extLst>
              <a:ext uri="{FF2B5EF4-FFF2-40B4-BE49-F238E27FC236}">
                <a16:creationId xmlns:a16="http://schemas.microsoft.com/office/drawing/2014/main" id="{66B24A6C-6FD4-7AEF-190E-D32C8B681E92}"/>
              </a:ext>
            </a:extLst>
          </p:cNvPr>
          <p:cNvSpPr/>
          <p:nvPr/>
        </p:nvSpPr>
        <p:spPr>
          <a:xfrm>
            <a:off x="9393581" y="2696713"/>
            <a:ext cx="422031" cy="439036"/>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Tree>
    <p:extLst>
      <p:ext uri="{BB962C8B-B14F-4D97-AF65-F5344CB8AC3E}">
        <p14:creationId xmlns:p14="http://schemas.microsoft.com/office/powerpoint/2010/main" val="701403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err="1"/>
              <a:t>Creating</a:t>
            </a:r>
            <a:r>
              <a:rPr lang="da-DK" dirty="0"/>
              <a:t> the </a:t>
            </a:r>
            <a:r>
              <a:rPr lang="da-DK" dirty="0" err="1"/>
              <a:t>first</a:t>
            </a:r>
            <a:r>
              <a:rPr lang="da-DK" dirty="0"/>
              <a:t> Part ”Machine base”</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19</a:t>
            </a:fld>
            <a:endParaRPr lang="da-DK" b="1" cap="all" spc="100">
              <a:solidFill>
                <a:schemeClr val="accent2"/>
              </a:solidFill>
            </a:endParaRPr>
          </a:p>
        </p:txBody>
      </p:sp>
      <p:sp>
        <p:nvSpPr>
          <p:cNvPr id="16" name="Tekstfelt 15">
            <a:extLst>
              <a:ext uri="{FF2B5EF4-FFF2-40B4-BE49-F238E27FC236}">
                <a16:creationId xmlns:a16="http://schemas.microsoft.com/office/drawing/2014/main" id="{B341094D-A0DB-F939-472D-041BE5AF1529}"/>
              </a:ext>
            </a:extLst>
          </p:cNvPr>
          <p:cNvSpPr txBox="1"/>
          <p:nvPr/>
        </p:nvSpPr>
        <p:spPr>
          <a:xfrm>
            <a:off x="838200" y="1843087"/>
            <a:ext cx="2831585" cy="1585913"/>
          </a:xfrm>
          <a:prstGeom prst="rect">
            <a:avLst/>
          </a:prstGeom>
        </p:spPr>
        <p:txBody>
          <a:bodyPr vert="horz" lIns="91440" tIns="45720" rIns="91440" bIns="45720" rtlCol="0">
            <a:normAutofit/>
          </a:bodyPr>
          <a:lstStyle/>
          <a:p>
            <a:pPr marL="342900" indent="-342900">
              <a:lnSpc>
                <a:spcPct val="90000"/>
              </a:lnSpc>
              <a:spcBef>
                <a:spcPts val="1000"/>
              </a:spcBef>
              <a:buFont typeface="Arial" panose="020B0604020202020204" pitchFamily="34" charset="0"/>
              <a:buChar char="•"/>
            </a:pPr>
            <a:r>
              <a:rPr lang="da-DK" sz="2400" dirty="0">
                <a:solidFill>
                  <a:schemeClr val="bg1">
                    <a:lumMod val="85000"/>
                  </a:schemeClr>
                </a:solidFill>
              </a:rPr>
              <a:t>2D </a:t>
            </a:r>
            <a:r>
              <a:rPr lang="da-DK" sz="2000" dirty="0">
                <a:solidFill>
                  <a:schemeClr val="bg1">
                    <a:lumMod val="85000"/>
                  </a:schemeClr>
                </a:solidFill>
              </a:rPr>
              <a:t>sketch</a:t>
            </a:r>
          </a:p>
          <a:p>
            <a:pPr marL="685800" lvl="1" indent="-228600">
              <a:lnSpc>
                <a:spcPct val="90000"/>
              </a:lnSpc>
              <a:spcBef>
                <a:spcPts val="1000"/>
              </a:spcBef>
              <a:buFont typeface="Arial" panose="020B0604020202020204" pitchFamily="34" charset="0"/>
              <a:buChar char="•"/>
            </a:pPr>
            <a:r>
              <a:rPr lang="da-DK" dirty="0" err="1">
                <a:solidFill>
                  <a:schemeClr val="bg1">
                    <a:lumMod val="85000"/>
                  </a:schemeClr>
                </a:solidFill>
              </a:rPr>
              <a:t>Create</a:t>
            </a:r>
            <a:r>
              <a:rPr lang="da-DK" dirty="0">
                <a:solidFill>
                  <a:schemeClr val="bg1">
                    <a:lumMod val="85000"/>
                  </a:schemeClr>
                </a:solidFill>
              </a:rPr>
              <a:t> sketch</a:t>
            </a:r>
          </a:p>
          <a:p>
            <a:pPr marL="685800" lvl="1" indent="-228600">
              <a:lnSpc>
                <a:spcPct val="90000"/>
              </a:lnSpc>
              <a:spcBef>
                <a:spcPts val="1000"/>
              </a:spcBef>
              <a:buFont typeface="Arial" panose="020B0604020202020204" pitchFamily="34" charset="0"/>
              <a:buChar char="•"/>
            </a:pPr>
            <a:r>
              <a:rPr lang="da-DK" dirty="0">
                <a:solidFill>
                  <a:schemeClr val="bg1">
                    <a:lumMod val="85000"/>
                  </a:schemeClr>
                </a:solidFill>
              </a:rPr>
              <a:t>Place in Plane</a:t>
            </a:r>
          </a:p>
          <a:p>
            <a:pPr marL="685800" lvl="1" indent="-228600">
              <a:lnSpc>
                <a:spcPct val="90000"/>
              </a:lnSpc>
              <a:spcBef>
                <a:spcPts val="1000"/>
              </a:spcBef>
              <a:buFont typeface="Arial" panose="020B0604020202020204" pitchFamily="34" charset="0"/>
              <a:buChar char="•"/>
            </a:pPr>
            <a:r>
              <a:rPr lang="da-DK" dirty="0">
                <a:solidFill>
                  <a:schemeClr val="bg1">
                    <a:lumMod val="85000"/>
                  </a:schemeClr>
                </a:solidFill>
              </a:rPr>
              <a:t>Draw a sketch</a:t>
            </a: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1843087"/>
            <a:ext cx="8369842" cy="646331"/>
          </a:xfrm>
          <a:prstGeom prst="rect">
            <a:avLst/>
          </a:prstGeom>
          <a:noFill/>
        </p:spPr>
        <p:txBody>
          <a:bodyPr wrap="square" rtlCol="0">
            <a:spAutoFit/>
          </a:bodyPr>
          <a:lstStyle/>
          <a:p>
            <a:r>
              <a:rPr lang="en-US" dirty="0"/>
              <a:t>Now it is time to add the 3</a:t>
            </a:r>
            <a:r>
              <a:rPr lang="en-US" baseline="30000" dirty="0"/>
              <a:t>rd</a:t>
            </a:r>
            <a:r>
              <a:rPr lang="en-US" dirty="0"/>
              <a:t> dimension. In 3D Model ribbon, there is a group of tools </a:t>
            </a:r>
            <a:r>
              <a:rPr lang="en-US" dirty="0" err="1"/>
              <a:t>named</a:t>
            </a:r>
            <a:r>
              <a:rPr lang="en-US" i="1" dirty="0" err="1"/>
              <a:t>“Create</a:t>
            </a:r>
            <a:r>
              <a:rPr lang="en-US" i="1" dirty="0"/>
              <a:t>”</a:t>
            </a:r>
            <a:r>
              <a:rPr lang="en-US" dirty="0"/>
              <a:t> which are all for creating solids.</a:t>
            </a:r>
            <a:endParaRPr lang="en-US" i="1" dirty="0"/>
          </a:p>
        </p:txBody>
      </p:sp>
      <p:sp>
        <p:nvSpPr>
          <p:cNvPr id="20" name="Tekstfelt 19">
            <a:extLst>
              <a:ext uri="{FF2B5EF4-FFF2-40B4-BE49-F238E27FC236}">
                <a16:creationId xmlns:a16="http://schemas.microsoft.com/office/drawing/2014/main" id="{11F64DAA-419A-1ED6-F00C-15D168D12637}"/>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3D model</a:t>
            </a:r>
          </a:p>
          <a:p>
            <a:pPr marL="685800" lvl="1" indent="-228600">
              <a:lnSpc>
                <a:spcPct val="90000"/>
              </a:lnSpc>
              <a:spcBef>
                <a:spcPts val="1000"/>
              </a:spcBef>
              <a:buFont typeface="Arial" panose="020B0604020202020204" pitchFamily="34" charset="0"/>
              <a:buChar char="•"/>
            </a:pPr>
            <a:r>
              <a:rPr lang="da-DK" sz="1600" dirty="0" err="1"/>
              <a:t>Create</a:t>
            </a:r>
            <a:r>
              <a:rPr lang="da-DK" sz="1600" dirty="0"/>
              <a:t> body(solid) from sketch</a:t>
            </a:r>
          </a:p>
          <a:p>
            <a:pPr marL="685800" lvl="1" indent="-228600">
              <a:lnSpc>
                <a:spcPct val="90000"/>
              </a:lnSpc>
              <a:spcBef>
                <a:spcPts val="1000"/>
              </a:spcBef>
              <a:buFont typeface="Arial" panose="020B0604020202020204" pitchFamily="34" charset="0"/>
              <a:buChar char="•"/>
            </a:pPr>
            <a:r>
              <a:rPr lang="da-DK" sz="1600" dirty="0" err="1"/>
              <a:t>Modify</a:t>
            </a:r>
            <a:r>
              <a:rPr lang="da-DK" sz="1600" dirty="0"/>
              <a:t>/</a:t>
            </a:r>
            <a:r>
              <a:rPr lang="da-DK" sz="1600" dirty="0" err="1"/>
              <a:t>adjust</a:t>
            </a:r>
            <a:r>
              <a:rPr lang="da-DK" sz="1600" dirty="0"/>
              <a:t> body</a:t>
            </a:r>
          </a:p>
          <a:p>
            <a:endParaRPr lang="en-US" dirty="0"/>
          </a:p>
        </p:txBody>
      </p:sp>
      <p:sp>
        <p:nvSpPr>
          <p:cNvPr id="8" name="Tekstfelt 7">
            <a:extLst>
              <a:ext uri="{FF2B5EF4-FFF2-40B4-BE49-F238E27FC236}">
                <a16:creationId xmlns:a16="http://schemas.microsoft.com/office/drawing/2014/main" id="{B3F475DA-6A4A-C0E0-B405-87FFC6B8011D}"/>
              </a:ext>
            </a:extLst>
          </p:cNvPr>
          <p:cNvSpPr txBox="1"/>
          <p:nvPr/>
        </p:nvSpPr>
        <p:spPr>
          <a:xfrm>
            <a:off x="10570866" y="2722790"/>
            <a:ext cx="1621133" cy="3785652"/>
          </a:xfrm>
          <a:prstGeom prst="rect">
            <a:avLst/>
          </a:prstGeom>
          <a:noFill/>
        </p:spPr>
        <p:txBody>
          <a:bodyPr wrap="square" rtlCol="0">
            <a:spAutoFit/>
          </a:bodyPr>
          <a:lstStyle/>
          <a:p>
            <a:r>
              <a:rPr lang="en-US" sz="1200" dirty="0"/>
              <a:t>For this part, we just need a simple box or “plate”. It can be created with </a:t>
            </a:r>
            <a:r>
              <a:rPr lang="en-US" sz="1200" i="1" dirty="0"/>
              <a:t>“Extrude”.</a:t>
            </a:r>
          </a:p>
          <a:p>
            <a:endParaRPr lang="en-US" sz="1200" i="1" dirty="0"/>
          </a:p>
          <a:p>
            <a:r>
              <a:rPr lang="en-US" sz="1200" dirty="0"/>
              <a:t>Press Extrude and click the rectangular profile on the sketch.</a:t>
            </a:r>
          </a:p>
          <a:p>
            <a:endParaRPr lang="en-US" sz="1200" dirty="0"/>
          </a:p>
          <a:p>
            <a:r>
              <a:rPr lang="en-US" sz="1200" dirty="0"/>
              <a:t>An extrusion window will open. Here we can choose the direction, the distance and a name for the solid.</a:t>
            </a:r>
          </a:p>
          <a:p>
            <a:endParaRPr lang="en-US" sz="1200" dirty="0"/>
          </a:p>
          <a:p>
            <a:r>
              <a:rPr lang="en-US" sz="1200" dirty="0"/>
              <a:t>Finish with </a:t>
            </a:r>
            <a:r>
              <a:rPr lang="en-US" sz="1200" i="1" dirty="0"/>
              <a:t>“OK”</a:t>
            </a:r>
          </a:p>
        </p:txBody>
      </p:sp>
      <p:pic>
        <p:nvPicPr>
          <p:cNvPr id="3" name="Billede 2">
            <a:extLst>
              <a:ext uri="{FF2B5EF4-FFF2-40B4-BE49-F238E27FC236}">
                <a16:creationId xmlns:a16="http://schemas.microsoft.com/office/drawing/2014/main" id="{7E708A69-D545-85DD-40EC-13AFBF8B8451}"/>
              </a:ext>
            </a:extLst>
          </p:cNvPr>
          <p:cNvPicPr>
            <a:picLocks noChangeAspect="1"/>
          </p:cNvPicPr>
          <p:nvPr/>
        </p:nvPicPr>
        <p:blipFill>
          <a:blip r:embed="rId3"/>
          <a:stretch>
            <a:fillRect/>
          </a:stretch>
        </p:blipFill>
        <p:spPr>
          <a:xfrm>
            <a:off x="3633665" y="2527448"/>
            <a:ext cx="6965802" cy="3965427"/>
          </a:xfrm>
          <a:prstGeom prst="rect">
            <a:avLst/>
          </a:prstGeom>
        </p:spPr>
      </p:pic>
      <p:sp>
        <p:nvSpPr>
          <p:cNvPr id="5" name="Rektangel 4">
            <a:extLst>
              <a:ext uri="{FF2B5EF4-FFF2-40B4-BE49-F238E27FC236}">
                <a16:creationId xmlns:a16="http://schemas.microsoft.com/office/drawing/2014/main" id="{609EACB5-7C72-7C9E-917C-44127E23A10D}"/>
              </a:ext>
            </a:extLst>
          </p:cNvPr>
          <p:cNvSpPr/>
          <p:nvPr/>
        </p:nvSpPr>
        <p:spPr>
          <a:xfrm>
            <a:off x="3979147" y="2570391"/>
            <a:ext cx="261257" cy="413969"/>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6" name="Rektangel 5">
            <a:extLst>
              <a:ext uri="{FF2B5EF4-FFF2-40B4-BE49-F238E27FC236}">
                <a16:creationId xmlns:a16="http://schemas.microsoft.com/office/drawing/2014/main" id="{F181F053-3392-AE81-8866-265E0F16C826}"/>
              </a:ext>
            </a:extLst>
          </p:cNvPr>
          <p:cNvSpPr/>
          <p:nvPr/>
        </p:nvSpPr>
        <p:spPr>
          <a:xfrm>
            <a:off x="4752870" y="3015031"/>
            <a:ext cx="1256044" cy="1585913"/>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Tree>
    <p:extLst>
      <p:ext uri="{BB962C8B-B14F-4D97-AF65-F5344CB8AC3E}">
        <p14:creationId xmlns:p14="http://schemas.microsoft.com/office/powerpoint/2010/main" val="1572262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dertitel 2">
            <a:extLst>
              <a:ext uri="{FF2B5EF4-FFF2-40B4-BE49-F238E27FC236}">
                <a16:creationId xmlns:a16="http://schemas.microsoft.com/office/drawing/2014/main" id="{A5F14073-9F68-4B7E-A576-26899D58C7A9}"/>
              </a:ext>
            </a:extLst>
          </p:cNvPr>
          <p:cNvSpPr>
            <a:spLocks noGrp="1"/>
          </p:cNvSpPr>
          <p:nvPr>
            <p:ph type="subTitle" idx="1"/>
          </p:nvPr>
        </p:nvSpPr>
        <p:spPr/>
        <p:txBody>
          <a:bodyPr rtlCol="0"/>
          <a:lstStyle/>
          <a:p>
            <a:pPr rtl="0"/>
            <a:r>
              <a:rPr lang="da-DK" sz="2000" dirty="0">
                <a:solidFill>
                  <a:schemeClr val="bg1"/>
                </a:solidFill>
              </a:rPr>
              <a:t>Ruben Rolighed</a:t>
            </a:r>
          </a:p>
          <a:p>
            <a:pPr rtl="0"/>
            <a:endParaRPr lang="da-DK" dirty="0"/>
          </a:p>
        </p:txBody>
      </p:sp>
      <p:pic>
        <p:nvPicPr>
          <p:cNvPr id="5" name="Billede 4" descr="Et billede, der indeholder symbol, logo, Font/skrifttype, Grafik&#10;&#10;Automatisk genereret beskrivelse">
            <a:extLst>
              <a:ext uri="{FF2B5EF4-FFF2-40B4-BE49-F238E27FC236}">
                <a16:creationId xmlns:a16="http://schemas.microsoft.com/office/drawing/2014/main" id="{037CFC37-4F86-8CBC-6A62-0C99055F2769}"/>
              </a:ext>
            </a:extLst>
          </p:cNvPr>
          <p:cNvPicPr>
            <a:picLocks noChangeAspect="1"/>
          </p:cNvPicPr>
          <p:nvPr/>
        </p:nvPicPr>
        <p:blipFill>
          <a:blip r:embed="rId3"/>
          <a:srcRect r="65528" b="44735"/>
          <a:stretch/>
        </p:blipFill>
        <p:spPr>
          <a:xfrm>
            <a:off x="1606017" y="3559392"/>
            <a:ext cx="2121922" cy="2126166"/>
          </a:xfrm>
          <a:prstGeom prst="rect">
            <a:avLst/>
          </a:prstGeom>
        </p:spPr>
      </p:pic>
      <p:pic>
        <p:nvPicPr>
          <p:cNvPr id="8" name="Billede 7" descr="Et billede, der indeholder tekst, sort, skærmbillede">
            <a:extLst>
              <a:ext uri="{FF2B5EF4-FFF2-40B4-BE49-F238E27FC236}">
                <a16:creationId xmlns:a16="http://schemas.microsoft.com/office/drawing/2014/main" id="{DA53CC24-5FE6-FAEC-0911-437FB897A9F2}"/>
              </a:ext>
            </a:extLst>
          </p:cNvPr>
          <p:cNvPicPr>
            <a:picLocks noChangeAspect="1"/>
          </p:cNvPicPr>
          <p:nvPr/>
        </p:nvPicPr>
        <p:blipFill>
          <a:blip r:embed="rId4"/>
          <a:srcRect r="61231"/>
          <a:stretch/>
        </p:blipFill>
        <p:spPr>
          <a:xfrm>
            <a:off x="1606017" y="960120"/>
            <a:ext cx="4726689" cy="1642003"/>
          </a:xfrm>
          <a:prstGeom prst="rect">
            <a:avLst/>
          </a:prstGeom>
        </p:spPr>
      </p:pic>
    </p:spTree>
    <p:extLst>
      <p:ext uri="{BB962C8B-B14F-4D97-AF65-F5344CB8AC3E}">
        <p14:creationId xmlns:p14="http://schemas.microsoft.com/office/powerpoint/2010/main" val="25282347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F2FB0B-15EC-453B-BC9B-69AD35DDCEA3}"/>
              </a:ext>
            </a:extLst>
          </p:cNvPr>
          <p:cNvSpPr>
            <a:spLocks noGrp="1"/>
          </p:cNvSpPr>
          <p:nvPr>
            <p:ph type="ctrTitle"/>
          </p:nvPr>
        </p:nvSpPr>
        <p:spPr/>
        <p:txBody>
          <a:bodyPr rtlCol="0"/>
          <a:lstStyle/>
          <a:p>
            <a:pPr rtl="0"/>
            <a:r>
              <a:rPr lang="da-DK" spc="400" dirty="0">
                <a:latin typeface="+mn-lt"/>
              </a:rPr>
              <a:t>Assemblies</a:t>
            </a:r>
            <a:br>
              <a:rPr lang="da-DK" b="1" cap="all" spc="400" dirty="0">
                <a:solidFill>
                  <a:schemeClr val="bg1"/>
                </a:solidFill>
                <a:latin typeface="+mn-lt"/>
              </a:rPr>
            </a:br>
            <a:r>
              <a:rPr lang="da-DK" sz="4000" b="1" cap="all" spc="400" dirty="0">
                <a:solidFill>
                  <a:schemeClr val="bg1"/>
                </a:solidFill>
                <a:latin typeface="+mn-lt"/>
              </a:rPr>
              <a:t>Video 2</a:t>
            </a:r>
            <a:endParaRPr lang="da-DK" sz="4000" dirty="0"/>
          </a:p>
        </p:txBody>
      </p:sp>
      <p:sp>
        <p:nvSpPr>
          <p:cNvPr id="3" name="Undertitel 2">
            <a:extLst>
              <a:ext uri="{FF2B5EF4-FFF2-40B4-BE49-F238E27FC236}">
                <a16:creationId xmlns:a16="http://schemas.microsoft.com/office/drawing/2014/main" id="{05408798-0DB3-46BF-880E-7BB904D700F6}"/>
              </a:ext>
            </a:extLst>
          </p:cNvPr>
          <p:cNvSpPr>
            <a:spLocks noGrp="1"/>
          </p:cNvSpPr>
          <p:nvPr>
            <p:ph type="subTitle" idx="1"/>
          </p:nvPr>
        </p:nvSpPr>
        <p:spPr>
          <a:xfrm>
            <a:off x="1527047" y="3858768"/>
            <a:ext cx="9546113" cy="1536192"/>
          </a:xfrm>
        </p:spPr>
        <p:txBody>
          <a:bodyPr rtlCol="0">
            <a:normAutofit/>
          </a:bodyPr>
          <a:lstStyle/>
          <a:p>
            <a:pPr rtl="0"/>
            <a:r>
              <a:rPr lang="da-DK" dirty="0" err="1"/>
              <a:t>Create</a:t>
            </a:r>
            <a:r>
              <a:rPr lang="da-DK" dirty="0"/>
              <a:t> an </a:t>
            </a:r>
            <a:r>
              <a:rPr lang="da-DK" dirty="0" err="1"/>
              <a:t>assembly</a:t>
            </a:r>
            <a:r>
              <a:rPr lang="da-DK" dirty="0"/>
              <a:t> file</a:t>
            </a:r>
          </a:p>
          <a:p>
            <a:pPr rtl="0"/>
            <a:r>
              <a:rPr lang="en-US" dirty="0"/>
              <a:t>Add parts to an assembly</a:t>
            </a:r>
          </a:p>
          <a:p>
            <a:pPr rtl="0"/>
            <a:r>
              <a:rPr lang="en-US" dirty="0"/>
              <a:t>Create and modify parts inside an open assembly </a:t>
            </a:r>
          </a:p>
        </p:txBody>
      </p:sp>
    </p:spTree>
    <p:extLst>
      <p:ext uri="{BB962C8B-B14F-4D97-AF65-F5344CB8AC3E}">
        <p14:creationId xmlns:p14="http://schemas.microsoft.com/office/powerpoint/2010/main" val="20750762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a:t>Assemblies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21</a:t>
            </a:fld>
            <a:endParaRPr lang="da-DK" b="1" cap="all" spc="100">
              <a:solidFill>
                <a:schemeClr val="accent2"/>
              </a:solidFill>
            </a:endParaRP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1843087"/>
            <a:ext cx="8346500" cy="646331"/>
          </a:xfrm>
          <a:prstGeom prst="rect">
            <a:avLst/>
          </a:prstGeom>
          <a:noFill/>
        </p:spPr>
        <p:txBody>
          <a:bodyPr wrap="square" rtlCol="0">
            <a:spAutoFit/>
          </a:bodyPr>
          <a:lstStyle/>
          <a:p>
            <a:r>
              <a:rPr lang="en-US" dirty="0"/>
              <a:t>Assemblies can be created from the Welcome screen or from the workspace. </a:t>
            </a:r>
          </a:p>
        </p:txBody>
      </p:sp>
      <p:sp>
        <p:nvSpPr>
          <p:cNvPr id="19" name="Tekstfelt 18">
            <a:extLst>
              <a:ext uri="{FF2B5EF4-FFF2-40B4-BE49-F238E27FC236}">
                <a16:creationId xmlns:a16="http://schemas.microsoft.com/office/drawing/2014/main" id="{C62CE9AE-DDD6-E5AC-4022-FC9677A51030}"/>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Assembly file</a:t>
            </a:r>
          </a:p>
          <a:p>
            <a:pPr marL="685800" lvl="1" indent="-228600">
              <a:lnSpc>
                <a:spcPct val="90000"/>
              </a:lnSpc>
              <a:spcBef>
                <a:spcPts val="1000"/>
              </a:spcBef>
              <a:buFont typeface="Arial" panose="020B0604020202020204" pitchFamily="34" charset="0"/>
              <a:buChar char="•"/>
            </a:pPr>
            <a:r>
              <a:rPr lang="da-DK" sz="1600" dirty="0" err="1"/>
              <a:t>Name</a:t>
            </a:r>
            <a:r>
              <a:rPr lang="da-DK" sz="1600" dirty="0"/>
              <a:t> the </a:t>
            </a:r>
            <a:r>
              <a:rPr lang="da-DK" sz="1600" dirty="0" err="1"/>
              <a:t>assebly</a:t>
            </a:r>
            <a:endParaRPr lang="da-DK" sz="1600" dirty="0"/>
          </a:p>
        </p:txBody>
      </p:sp>
      <p:pic>
        <p:nvPicPr>
          <p:cNvPr id="10" name="Billede 9">
            <a:extLst>
              <a:ext uri="{FF2B5EF4-FFF2-40B4-BE49-F238E27FC236}">
                <a16:creationId xmlns:a16="http://schemas.microsoft.com/office/drawing/2014/main" id="{5E4C818B-CC29-1F88-D33A-B60D22C3A594}"/>
              </a:ext>
            </a:extLst>
          </p:cNvPr>
          <p:cNvPicPr>
            <a:picLocks noChangeAspect="1"/>
          </p:cNvPicPr>
          <p:nvPr/>
        </p:nvPicPr>
        <p:blipFill>
          <a:blip r:embed="rId3"/>
          <a:srcRect/>
          <a:stretch/>
        </p:blipFill>
        <p:spPr>
          <a:xfrm>
            <a:off x="3764983" y="2766417"/>
            <a:ext cx="3215709" cy="3764029"/>
          </a:xfrm>
          <a:prstGeom prst="rect">
            <a:avLst/>
          </a:prstGeom>
        </p:spPr>
      </p:pic>
      <p:sp>
        <p:nvSpPr>
          <p:cNvPr id="11" name="Tekstfelt 10">
            <a:extLst>
              <a:ext uri="{FF2B5EF4-FFF2-40B4-BE49-F238E27FC236}">
                <a16:creationId xmlns:a16="http://schemas.microsoft.com/office/drawing/2014/main" id="{BD91FC2B-AC0A-3EA5-820B-1A7C421748A9}"/>
              </a:ext>
            </a:extLst>
          </p:cNvPr>
          <p:cNvSpPr txBox="1"/>
          <p:nvPr/>
        </p:nvSpPr>
        <p:spPr>
          <a:xfrm>
            <a:off x="8561196" y="2944167"/>
            <a:ext cx="3426488" cy="646331"/>
          </a:xfrm>
          <a:prstGeom prst="rect">
            <a:avLst/>
          </a:prstGeom>
          <a:noFill/>
        </p:spPr>
        <p:txBody>
          <a:bodyPr wrap="square" rtlCol="0">
            <a:spAutoFit/>
          </a:bodyPr>
          <a:lstStyle/>
          <a:p>
            <a:r>
              <a:rPr lang="en-US" sz="1200" dirty="0"/>
              <a:t>To create an Assembly file, open the drop-down menu in the welcome screen and choose Assembly(.</a:t>
            </a:r>
            <a:r>
              <a:rPr lang="en-US" sz="1200" dirty="0" err="1"/>
              <a:t>iam</a:t>
            </a:r>
            <a:r>
              <a:rPr lang="en-US" sz="1200" dirty="0"/>
              <a:t>)</a:t>
            </a:r>
          </a:p>
        </p:txBody>
      </p:sp>
      <p:sp>
        <p:nvSpPr>
          <p:cNvPr id="15" name="Tekstfelt 14">
            <a:extLst>
              <a:ext uri="{FF2B5EF4-FFF2-40B4-BE49-F238E27FC236}">
                <a16:creationId xmlns:a16="http://schemas.microsoft.com/office/drawing/2014/main" id="{62C2088F-4EDE-91A4-D4E6-B74363E58F9C}"/>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21" name="Tekstfelt 20">
            <a:extLst>
              <a:ext uri="{FF2B5EF4-FFF2-40B4-BE49-F238E27FC236}">
                <a16:creationId xmlns:a16="http://schemas.microsoft.com/office/drawing/2014/main" id="{CA377DA1-7029-13DF-AB9F-D6904F63DB8E}"/>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spTree>
    <p:extLst>
      <p:ext uri="{BB962C8B-B14F-4D97-AF65-F5344CB8AC3E}">
        <p14:creationId xmlns:p14="http://schemas.microsoft.com/office/powerpoint/2010/main" val="4156445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a:t>Assemblies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22</a:t>
            </a:fld>
            <a:endParaRPr lang="da-DK" b="1" cap="all" spc="100">
              <a:solidFill>
                <a:schemeClr val="accent2"/>
              </a:solidFill>
            </a:endParaRP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1843087"/>
            <a:ext cx="8346500" cy="646331"/>
          </a:xfrm>
          <a:prstGeom prst="rect">
            <a:avLst/>
          </a:prstGeom>
          <a:noFill/>
        </p:spPr>
        <p:txBody>
          <a:bodyPr wrap="square" rtlCol="0">
            <a:spAutoFit/>
          </a:bodyPr>
          <a:lstStyle/>
          <a:p>
            <a:r>
              <a:rPr lang="en-US" dirty="0"/>
              <a:t>Assemblies can be created from the Welcome screen or from the workspace. </a:t>
            </a:r>
          </a:p>
        </p:txBody>
      </p:sp>
      <p:sp>
        <p:nvSpPr>
          <p:cNvPr id="19" name="Tekstfelt 18">
            <a:extLst>
              <a:ext uri="{FF2B5EF4-FFF2-40B4-BE49-F238E27FC236}">
                <a16:creationId xmlns:a16="http://schemas.microsoft.com/office/drawing/2014/main" id="{C62CE9AE-DDD6-E5AC-4022-FC9677A51030}"/>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Assembly file</a:t>
            </a:r>
          </a:p>
          <a:p>
            <a:pPr marL="685800" lvl="1" indent="-228600">
              <a:lnSpc>
                <a:spcPct val="90000"/>
              </a:lnSpc>
              <a:spcBef>
                <a:spcPts val="1000"/>
              </a:spcBef>
              <a:buFont typeface="Arial" panose="020B0604020202020204" pitchFamily="34" charset="0"/>
              <a:buChar char="•"/>
            </a:pPr>
            <a:r>
              <a:rPr lang="da-DK" sz="1600" dirty="0" err="1"/>
              <a:t>Name</a:t>
            </a:r>
            <a:r>
              <a:rPr lang="da-DK" sz="1600" dirty="0"/>
              <a:t> the </a:t>
            </a:r>
            <a:r>
              <a:rPr lang="da-DK" sz="1600" dirty="0" err="1"/>
              <a:t>assebly</a:t>
            </a:r>
            <a:endParaRPr lang="da-DK" sz="1600" dirty="0"/>
          </a:p>
        </p:txBody>
      </p:sp>
      <p:sp>
        <p:nvSpPr>
          <p:cNvPr id="11" name="Tekstfelt 10">
            <a:extLst>
              <a:ext uri="{FF2B5EF4-FFF2-40B4-BE49-F238E27FC236}">
                <a16:creationId xmlns:a16="http://schemas.microsoft.com/office/drawing/2014/main" id="{BD91FC2B-AC0A-3EA5-820B-1A7C421748A9}"/>
              </a:ext>
            </a:extLst>
          </p:cNvPr>
          <p:cNvSpPr txBox="1"/>
          <p:nvPr/>
        </p:nvSpPr>
        <p:spPr>
          <a:xfrm>
            <a:off x="8561196" y="2944167"/>
            <a:ext cx="3426488" cy="461665"/>
          </a:xfrm>
          <a:prstGeom prst="rect">
            <a:avLst/>
          </a:prstGeom>
          <a:noFill/>
        </p:spPr>
        <p:txBody>
          <a:bodyPr wrap="square" rtlCol="0">
            <a:spAutoFit/>
          </a:bodyPr>
          <a:lstStyle/>
          <a:p>
            <a:r>
              <a:rPr lang="en-US" sz="1200" dirty="0"/>
              <a:t>To rename the new assembly, double click the assembly root in the project tree.</a:t>
            </a:r>
          </a:p>
        </p:txBody>
      </p:sp>
      <p:sp>
        <p:nvSpPr>
          <p:cNvPr id="15" name="Tekstfelt 14">
            <a:extLst>
              <a:ext uri="{FF2B5EF4-FFF2-40B4-BE49-F238E27FC236}">
                <a16:creationId xmlns:a16="http://schemas.microsoft.com/office/drawing/2014/main" id="{62C2088F-4EDE-91A4-D4E6-B74363E58F9C}"/>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21" name="Tekstfelt 20">
            <a:extLst>
              <a:ext uri="{FF2B5EF4-FFF2-40B4-BE49-F238E27FC236}">
                <a16:creationId xmlns:a16="http://schemas.microsoft.com/office/drawing/2014/main" id="{CA377DA1-7029-13DF-AB9F-D6904F63DB8E}"/>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3" name="Billede 2">
            <a:extLst>
              <a:ext uri="{FF2B5EF4-FFF2-40B4-BE49-F238E27FC236}">
                <a16:creationId xmlns:a16="http://schemas.microsoft.com/office/drawing/2014/main" id="{AB2A6D55-CADE-4625-3F93-8AC109DC1565}"/>
              </a:ext>
            </a:extLst>
          </p:cNvPr>
          <p:cNvPicPr>
            <a:picLocks noChangeAspect="1"/>
          </p:cNvPicPr>
          <p:nvPr/>
        </p:nvPicPr>
        <p:blipFill>
          <a:blip r:embed="rId3"/>
          <a:stretch>
            <a:fillRect/>
          </a:stretch>
        </p:blipFill>
        <p:spPr>
          <a:xfrm>
            <a:off x="4003762" y="2856393"/>
            <a:ext cx="3847507" cy="3684382"/>
          </a:xfrm>
          <a:prstGeom prst="rect">
            <a:avLst/>
          </a:prstGeom>
        </p:spPr>
      </p:pic>
    </p:spTree>
    <p:extLst>
      <p:ext uri="{BB962C8B-B14F-4D97-AF65-F5344CB8AC3E}">
        <p14:creationId xmlns:p14="http://schemas.microsoft.com/office/powerpoint/2010/main" val="1395193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a:t>Assemblies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23</a:t>
            </a:fld>
            <a:endParaRPr lang="da-DK" b="1" cap="all" spc="100">
              <a:solidFill>
                <a:schemeClr val="accent2"/>
              </a:solidFill>
            </a:endParaRP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11" name="Tekstfelt 10">
            <a:extLst>
              <a:ext uri="{FF2B5EF4-FFF2-40B4-BE49-F238E27FC236}">
                <a16:creationId xmlns:a16="http://schemas.microsoft.com/office/drawing/2014/main" id="{BD91FC2B-AC0A-3EA5-820B-1A7C421748A9}"/>
              </a:ext>
            </a:extLst>
          </p:cNvPr>
          <p:cNvSpPr txBox="1"/>
          <p:nvPr/>
        </p:nvSpPr>
        <p:spPr>
          <a:xfrm>
            <a:off x="8561196" y="2944167"/>
            <a:ext cx="3426488" cy="461665"/>
          </a:xfrm>
          <a:prstGeom prst="rect">
            <a:avLst/>
          </a:prstGeom>
          <a:noFill/>
        </p:spPr>
        <p:txBody>
          <a:bodyPr wrap="square" rtlCol="0">
            <a:spAutoFit/>
          </a:bodyPr>
          <a:lstStyle/>
          <a:p>
            <a:r>
              <a:rPr lang="en-US" sz="1200" dirty="0"/>
              <a:t>To place an existing part in the assembly, click </a:t>
            </a:r>
            <a:r>
              <a:rPr lang="en-US" sz="1200" i="1" dirty="0"/>
              <a:t>“Place”</a:t>
            </a:r>
            <a:endParaRPr lang="en-US" sz="1200" dirty="0"/>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assebly</a:t>
            </a:r>
            <a:endParaRPr lang="da-DK" sz="1600" dirty="0">
              <a:solidFill>
                <a:schemeClr val="bg1">
                  <a:lumMod val="85000"/>
                </a:schemeClr>
              </a:solidFill>
            </a:endParaRPr>
          </a:p>
        </p:txBody>
      </p:sp>
      <p:sp>
        <p:nvSpPr>
          <p:cNvPr id="3" name="Tekstfelt 2">
            <a:extLst>
              <a:ext uri="{FF2B5EF4-FFF2-40B4-BE49-F238E27FC236}">
                <a16:creationId xmlns:a16="http://schemas.microsoft.com/office/drawing/2014/main" id="{47831618-C058-6F4A-8703-E5335F213F5A}"/>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Place part in assembly</a:t>
            </a:r>
          </a:p>
        </p:txBody>
      </p:sp>
      <p:sp>
        <p:nvSpPr>
          <p:cNvPr id="5" name="Tekstfelt 4">
            <a:extLst>
              <a:ext uri="{FF2B5EF4-FFF2-40B4-BE49-F238E27FC236}">
                <a16:creationId xmlns:a16="http://schemas.microsoft.com/office/drawing/2014/main" id="{800CD17B-33B9-1731-4CC3-513965AFE44F}"/>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7">
            <a:extLst>
              <a:ext uri="{FF2B5EF4-FFF2-40B4-BE49-F238E27FC236}">
                <a16:creationId xmlns:a16="http://schemas.microsoft.com/office/drawing/2014/main" id="{517E22CA-00D0-1F72-C70B-0B74203D1F3B}"/>
              </a:ext>
            </a:extLst>
          </p:cNvPr>
          <p:cNvPicPr>
            <a:picLocks noChangeAspect="1"/>
          </p:cNvPicPr>
          <p:nvPr/>
        </p:nvPicPr>
        <p:blipFill>
          <a:blip r:embed="rId3"/>
          <a:stretch>
            <a:fillRect/>
          </a:stretch>
        </p:blipFill>
        <p:spPr>
          <a:xfrm>
            <a:off x="3669785" y="2918816"/>
            <a:ext cx="3998885" cy="3821157"/>
          </a:xfrm>
          <a:prstGeom prst="rect">
            <a:avLst/>
          </a:prstGeom>
        </p:spPr>
      </p:pic>
    </p:spTree>
    <p:extLst>
      <p:ext uri="{BB962C8B-B14F-4D97-AF65-F5344CB8AC3E}">
        <p14:creationId xmlns:p14="http://schemas.microsoft.com/office/powerpoint/2010/main" val="29814065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a:t>Assemblies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24</a:t>
            </a:fld>
            <a:endParaRPr lang="da-DK" b="1" cap="all" spc="100">
              <a:solidFill>
                <a:schemeClr val="accent2"/>
              </a:solidFill>
            </a:endParaRP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11" name="Tekstfelt 10">
            <a:extLst>
              <a:ext uri="{FF2B5EF4-FFF2-40B4-BE49-F238E27FC236}">
                <a16:creationId xmlns:a16="http://schemas.microsoft.com/office/drawing/2014/main" id="{BD91FC2B-AC0A-3EA5-820B-1A7C421748A9}"/>
              </a:ext>
            </a:extLst>
          </p:cNvPr>
          <p:cNvSpPr txBox="1"/>
          <p:nvPr/>
        </p:nvSpPr>
        <p:spPr>
          <a:xfrm>
            <a:off x="8561196" y="2944167"/>
            <a:ext cx="3426488" cy="461665"/>
          </a:xfrm>
          <a:prstGeom prst="rect">
            <a:avLst/>
          </a:prstGeom>
          <a:noFill/>
        </p:spPr>
        <p:txBody>
          <a:bodyPr wrap="square" rtlCol="0">
            <a:spAutoFit/>
          </a:bodyPr>
          <a:lstStyle/>
          <a:p>
            <a:r>
              <a:rPr lang="en-US" sz="1200" dirty="0"/>
              <a:t>Choose the desired part to add it to the assembly</a:t>
            </a: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assebly</a:t>
            </a:r>
            <a:endParaRPr lang="da-DK" sz="1600" dirty="0">
              <a:solidFill>
                <a:schemeClr val="bg1">
                  <a:lumMod val="85000"/>
                </a:schemeClr>
              </a:solidFill>
            </a:endParaRPr>
          </a:p>
        </p:txBody>
      </p:sp>
      <p:sp>
        <p:nvSpPr>
          <p:cNvPr id="3" name="Tekstfelt 2">
            <a:extLst>
              <a:ext uri="{FF2B5EF4-FFF2-40B4-BE49-F238E27FC236}">
                <a16:creationId xmlns:a16="http://schemas.microsoft.com/office/drawing/2014/main" id="{47831618-C058-6F4A-8703-E5335F213F5A}"/>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Place part in assembly</a:t>
            </a:r>
          </a:p>
        </p:txBody>
      </p:sp>
      <p:sp>
        <p:nvSpPr>
          <p:cNvPr id="5" name="Tekstfelt 4">
            <a:extLst>
              <a:ext uri="{FF2B5EF4-FFF2-40B4-BE49-F238E27FC236}">
                <a16:creationId xmlns:a16="http://schemas.microsoft.com/office/drawing/2014/main" id="{800CD17B-33B9-1731-4CC3-513965AFE44F}"/>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7">
            <a:extLst>
              <a:ext uri="{FF2B5EF4-FFF2-40B4-BE49-F238E27FC236}">
                <a16:creationId xmlns:a16="http://schemas.microsoft.com/office/drawing/2014/main" id="{517E22CA-00D0-1F72-C70B-0B74203D1F3B}"/>
              </a:ext>
            </a:extLst>
          </p:cNvPr>
          <p:cNvPicPr>
            <a:picLocks noChangeAspect="1"/>
          </p:cNvPicPr>
          <p:nvPr/>
        </p:nvPicPr>
        <p:blipFill>
          <a:blip r:embed="rId3"/>
          <a:srcRect/>
          <a:stretch/>
        </p:blipFill>
        <p:spPr>
          <a:xfrm>
            <a:off x="3669785" y="2944167"/>
            <a:ext cx="4812780" cy="3326004"/>
          </a:xfrm>
          <a:prstGeom prst="rect">
            <a:avLst/>
          </a:prstGeom>
        </p:spPr>
      </p:pic>
    </p:spTree>
    <p:extLst>
      <p:ext uri="{BB962C8B-B14F-4D97-AF65-F5344CB8AC3E}">
        <p14:creationId xmlns:p14="http://schemas.microsoft.com/office/powerpoint/2010/main" val="1836033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a:t>Assemblies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25</a:t>
            </a:fld>
            <a:endParaRPr lang="da-DK" b="1" cap="all" spc="100">
              <a:solidFill>
                <a:schemeClr val="accent2"/>
              </a:solidFill>
            </a:endParaRP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11" name="Tekstfelt 10">
            <a:extLst>
              <a:ext uri="{FF2B5EF4-FFF2-40B4-BE49-F238E27FC236}">
                <a16:creationId xmlns:a16="http://schemas.microsoft.com/office/drawing/2014/main" id="{BD91FC2B-AC0A-3EA5-820B-1A7C421748A9}"/>
              </a:ext>
            </a:extLst>
          </p:cNvPr>
          <p:cNvSpPr txBox="1"/>
          <p:nvPr/>
        </p:nvSpPr>
        <p:spPr>
          <a:xfrm>
            <a:off x="8561196" y="2944167"/>
            <a:ext cx="3426488" cy="646331"/>
          </a:xfrm>
          <a:prstGeom prst="rect">
            <a:avLst/>
          </a:prstGeom>
          <a:noFill/>
        </p:spPr>
        <p:txBody>
          <a:bodyPr wrap="square" rtlCol="0">
            <a:spAutoFit/>
          </a:bodyPr>
          <a:lstStyle/>
          <a:p>
            <a:r>
              <a:rPr lang="en-US" sz="1200" dirty="0"/>
              <a:t>After choosing a part, the part must be placed in the assembly by left-clicking the mouse in the graphics area</a:t>
            </a: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assebly</a:t>
            </a:r>
            <a:endParaRPr lang="da-DK" sz="1600" dirty="0">
              <a:solidFill>
                <a:schemeClr val="bg1">
                  <a:lumMod val="85000"/>
                </a:schemeClr>
              </a:solidFill>
            </a:endParaRPr>
          </a:p>
        </p:txBody>
      </p:sp>
      <p:sp>
        <p:nvSpPr>
          <p:cNvPr id="3" name="Tekstfelt 2">
            <a:extLst>
              <a:ext uri="{FF2B5EF4-FFF2-40B4-BE49-F238E27FC236}">
                <a16:creationId xmlns:a16="http://schemas.microsoft.com/office/drawing/2014/main" id="{47831618-C058-6F4A-8703-E5335F213F5A}"/>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Place part in assembly</a:t>
            </a:r>
          </a:p>
        </p:txBody>
      </p:sp>
      <p:sp>
        <p:nvSpPr>
          <p:cNvPr id="5" name="Tekstfelt 4">
            <a:extLst>
              <a:ext uri="{FF2B5EF4-FFF2-40B4-BE49-F238E27FC236}">
                <a16:creationId xmlns:a16="http://schemas.microsoft.com/office/drawing/2014/main" id="{800CD17B-33B9-1731-4CC3-513965AFE44F}"/>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7">
            <a:extLst>
              <a:ext uri="{FF2B5EF4-FFF2-40B4-BE49-F238E27FC236}">
                <a16:creationId xmlns:a16="http://schemas.microsoft.com/office/drawing/2014/main" id="{517E22CA-00D0-1F72-C70B-0B74203D1F3B}"/>
              </a:ext>
            </a:extLst>
          </p:cNvPr>
          <p:cNvPicPr>
            <a:picLocks noChangeAspect="1"/>
          </p:cNvPicPr>
          <p:nvPr/>
        </p:nvPicPr>
        <p:blipFill>
          <a:blip r:embed="rId3"/>
          <a:srcRect/>
          <a:stretch/>
        </p:blipFill>
        <p:spPr>
          <a:xfrm>
            <a:off x="3669785" y="3007521"/>
            <a:ext cx="4812780" cy="2799428"/>
          </a:xfrm>
          <a:prstGeom prst="rect">
            <a:avLst/>
          </a:prstGeom>
        </p:spPr>
      </p:pic>
    </p:spTree>
    <p:extLst>
      <p:ext uri="{BB962C8B-B14F-4D97-AF65-F5344CB8AC3E}">
        <p14:creationId xmlns:p14="http://schemas.microsoft.com/office/powerpoint/2010/main" val="1204566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a:t>Assemblies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26</a:t>
            </a:fld>
            <a:endParaRPr lang="da-DK" b="1" cap="all" spc="100">
              <a:solidFill>
                <a:schemeClr val="accent2"/>
              </a:solidFill>
            </a:endParaRP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11" name="Tekstfelt 10">
            <a:extLst>
              <a:ext uri="{FF2B5EF4-FFF2-40B4-BE49-F238E27FC236}">
                <a16:creationId xmlns:a16="http://schemas.microsoft.com/office/drawing/2014/main" id="{BD91FC2B-AC0A-3EA5-820B-1A7C421748A9}"/>
              </a:ext>
            </a:extLst>
          </p:cNvPr>
          <p:cNvSpPr txBox="1"/>
          <p:nvPr/>
        </p:nvSpPr>
        <p:spPr>
          <a:xfrm>
            <a:off x="9656094" y="2877062"/>
            <a:ext cx="1838848" cy="1200329"/>
          </a:xfrm>
          <a:prstGeom prst="rect">
            <a:avLst/>
          </a:prstGeom>
          <a:noFill/>
        </p:spPr>
        <p:txBody>
          <a:bodyPr wrap="square" rtlCol="0">
            <a:spAutoFit/>
          </a:bodyPr>
          <a:lstStyle/>
          <a:p>
            <a:r>
              <a:rPr lang="en-US" sz="1200" dirty="0"/>
              <a:t>To create a new part inside the open assembly, click </a:t>
            </a:r>
            <a:r>
              <a:rPr lang="en-US" sz="1200" i="1" dirty="0"/>
              <a:t>“Create”</a:t>
            </a:r>
            <a:r>
              <a:rPr lang="en-US" sz="1200" dirty="0"/>
              <a:t> in the Components group in the Assembly Ribbon.</a:t>
            </a:r>
            <a:endParaRPr lang="en-US" sz="1200" i="1" dirty="0"/>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3" name="Tekstfelt 2">
            <a:extLst>
              <a:ext uri="{FF2B5EF4-FFF2-40B4-BE49-F238E27FC236}">
                <a16:creationId xmlns:a16="http://schemas.microsoft.com/office/drawing/2014/main" id="{47831618-C058-6F4A-8703-E5335F213F5A}"/>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5" name="Tekstfelt 4">
            <a:extLst>
              <a:ext uri="{FF2B5EF4-FFF2-40B4-BE49-F238E27FC236}">
                <a16:creationId xmlns:a16="http://schemas.microsoft.com/office/drawing/2014/main" id="{800CD17B-33B9-1731-4CC3-513965AFE44F}"/>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Navigating between parts in assembly</a:t>
            </a:r>
          </a:p>
        </p:txBody>
      </p:sp>
      <p:pic>
        <p:nvPicPr>
          <p:cNvPr id="8" name="Billede 7">
            <a:extLst>
              <a:ext uri="{FF2B5EF4-FFF2-40B4-BE49-F238E27FC236}">
                <a16:creationId xmlns:a16="http://schemas.microsoft.com/office/drawing/2014/main" id="{517E22CA-00D0-1F72-C70B-0B74203D1F3B}"/>
              </a:ext>
            </a:extLst>
          </p:cNvPr>
          <p:cNvPicPr>
            <a:picLocks noChangeAspect="1"/>
          </p:cNvPicPr>
          <p:nvPr/>
        </p:nvPicPr>
        <p:blipFill>
          <a:blip r:embed="rId3"/>
          <a:srcRect/>
          <a:stretch/>
        </p:blipFill>
        <p:spPr>
          <a:xfrm>
            <a:off x="3912117" y="2766417"/>
            <a:ext cx="5473044" cy="3838913"/>
          </a:xfrm>
          <a:prstGeom prst="rect">
            <a:avLst/>
          </a:prstGeom>
        </p:spPr>
      </p:pic>
      <p:sp>
        <p:nvSpPr>
          <p:cNvPr id="6" name="Rektangel 5">
            <a:extLst>
              <a:ext uri="{FF2B5EF4-FFF2-40B4-BE49-F238E27FC236}">
                <a16:creationId xmlns:a16="http://schemas.microsoft.com/office/drawing/2014/main" id="{F9AA2073-A4D1-1C5C-A60F-D45366C69EBB}"/>
              </a:ext>
            </a:extLst>
          </p:cNvPr>
          <p:cNvSpPr/>
          <p:nvPr/>
        </p:nvSpPr>
        <p:spPr>
          <a:xfrm>
            <a:off x="4138576" y="2918816"/>
            <a:ext cx="281354" cy="381837"/>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0" name="Tekstfelt 9">
            <a:extLst>
              <a:ext uri="{FF2B5EF4-FFF2-40B4-BE49-F238E27FC236}">
                <a16:creationId xmlns:a16="http://schemas.microsoft.com/office/drawing/2014/main" id="{21ABC05E-12BB-C778-EA72-402E0DC0B4D0}"/>
              </a:ext>
            </a:extLst>
          </p:cNvPr>
          <p:cNvSpPr txBox="1"/>
          <p:nvPr/>
        </p:nvSpPr>
        <p:spPr>
          <a:xfrm>
            <a:off x="9656094" y="4188036"/>
            <a:ext cx="1838848" cy="461665"/>
          </a:xfrm>
          <a:prstGeom prst="rect">
            <a:avLst/>
          </a:prstGeom>
          <a:noFill/>
        </p:spPr>
        <p:txBody>
          <a:bodyPr wrap="square" rtlCol="0">
            <a:spAutoFit/>
          </a:bodyPr>
          <a:lstStyle/>
          <a:p>
            <a:r>
              <a:rPr lang="en-US" sz="1200" dirty="0"/>
              <a:t>Name the new part in the popup window</a:t>
            </a:r>
          </a:p>
        </p:txBody>
      </p:sp>
    </p:spTree>
    <p:extLst>
      <p:ext uri="{BB962C8B-B14F-4D97-AF65-F5344CB8AC3E}">
        <p14:creationId xmlns:p14="http://schemas.microsoft.com/office/powerpoint/2010/main" val="8587539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a:t>Assemblies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27</a:t>
            </a:fld>
            <a:endParaRPr lang="da-DK" b="1" cap="all" spc="100">
              <a:solidFill>
                <a:schemeClr val="accent2"/>
              </a:solidFill>
            </a:endParaRPr>
          </a:p>
        </p:txBody>
      </p:sp>
      <p:sp>
        <p:nvSpPr>
          <p:cNvPr id="18" name="Tekstfelt 17">
            <a:extLst>
              <a:ext uri="{FF2B5EF4-FFF2-40B4-BE49-F238E27FC236}">
                <a16:creationId xmlns:a16="http://schemas.microsoft.com/office/drawing/2014/main" id="{68CD1CF0-6028-40FE-2C65-113EA860ECFE}"/>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11" name="Tekstfelt 10">
            <a:extLst>
              <a:ext uri="{FF2B5EF4-FFF2-40B4-BE49-F238E27FC236}">
                <a16:creationId xmlns:a16="http://schemas.microsoft.com/office/drawing/2014/main" id="{BD91FC2B-AC0A-3EA5-820B-1A7C421748A9}"/>
              </a:ext>
            </a:extLst>
          </p:cNvPr>
          <p:cNvSpPr txBox="1"/>
          <p:nvPr/>
        </p:nvSpPr>
        <p:spPr>
          <a:xfrm>
            <a:off x="9656094" y="3109734"/>
            <a:ext cx="1838848" cy="461665"/>
          </a:xfrm>
          <a:prstGeom prst="rect">
            <a:avLst/>
          </a:prstGeom>
          <a:noFill/>
        </p:spPr>
        <p:txBody>
          <a:bodyPr wrap="square" rtlCol="0">
            <a:spAutoFit/>
          </a:bodyPr>
          <a:lstStyle/>
          <a:p>
            <a:r>
              <a:rPr lang="en-US" sz="1200" dirty="0"/>
              <a:t>Now the mouse is holding the new part. </a:t>
            </a:r>
            <a:endParaRPr lang="en-US" sz="1200" i="1" dirty="0"/>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3" name="Tekstfelt 2">
            <a:extLst>
              <a:ext uri="{FF2B5EF4-FFF2-40B4-BE49-F238E27FC236}">
                <a16:creationId xmlns:a16="http://schemas.microsoft.com/office/drawing/2014/main" id="{47831618-C058-6F4A-8703-E5335F213F5A}"/>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5" name="Tekstfelt 4">
            <a:extLst>
              <a:ext uri="{FF2B5EF4-FFF2-40B4-BE49-F238E27FC236}">
                <a16:creationId xmlns:a16="http://schemas.microsoft.com/office/drawing/2014/main" id="{800CD17B-33B9-1731-4CC3-513965AFE44F}"/>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Navigating between parts in assembly</a:t>
            </a:r>
          </a:p>
        </p:txBody>
      </p:sp>
      <p:pic>
        <p:nvPicPr>
          <p:cNvPr id="8" name="Billede 7">
            <a:extLst>
              <a:ext uri="{FF2B5EF4-FFF2-40B4-BE49-F238E27FC236}">
                <a16:creationId xmlns:a16="http://schemas.microsoft.com/office/drawing/2014/main" id="{517E22CA-00D0-1F72-C70B-0B74203D1F3B}"/>
              </a:ext>
            </a:extLst>
          </p:cNvPr>
          <p:cNvPicPr>
            <a:picLocks noChangeAspect="1"/>
          </p:cNvPicPr>
          <p:nvPr/>
        </p:nvPicPr>
        <p:blipFill>
          <a:blip r:embed="rId3"/>
          <a:srcRect/>
          <a:stretch/>
        </p:blipFill>
        <p:spPr>
          <a:xfrm>
            <a:off x="3912117" y="2981226"/>
            <a:ext cx="5473044" cy="3409295"/>
          </a:xfrm>
          <a:prstGeom prst="rect">
            <a:avLst/>
          </a:prstGeom>
        </p:spPr>
      </p:pic>
      <p:sp>
        <p:nvSpPr>
          <p:cNvPr id="6" name="Rektangel 5">
            <a:extLst>
              <a:ext uri="{FF2B5EF4-FFF2-40B4-BE49-F238E27FC236}">
                <a16:creationId xmlns:a16="http://schemas.microsoft.com/office/drawing/2014/main" id="{F9AA2073-A4D1-1C5C-A60F-D45366C69EBB}"/>
              </a:ext>
            </a:extLst>
          </p:cNvPr>
          <p:cNvSpPr/>
          <p:nvPr/>
        </p:nvSpPr>
        <p:spPr>
          <a:xfrm>
            <a:off x="4138576" y="2918816"/>
            <a:ext cx="281354" cy="381837"/>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2" name="Tekstfelt 11">
            <a:extLst>
              <a:ext uri="{FF2B5EF4-FFF2-40B4-BE49-F238E27FC236}">
                <a16:creationId xmlns:a16="http://schemas.microsoft.com/office/drawing/2014/main" id="{E9A11DC5-8278-FCC6-06FC-0403F3A69B6D}"/>
              </a:ext>
            </a:extLst>
          </p:cNvPr>
          <p:cNvSpPr txBox="1"/>
          <p:nvPr/>
        </p:nvSpPr>
        <p:spPr>
          <a:xfrm>
            <a:off x="9656094" y="3816446"/>
            <a:ext cx="1838848" cy="2123658"/>
          </a:xfrm>
          <a:prstGeom prst="rect">
            <a:avLst/>
          </a:prstGeom>
          <a:noFill/>
        </p:spPr>
        <p:txBody>
          <a:bodyPr wrap="square" rtlCol="0">
            <a:spAutoFit/>
          </a:bodyPr>
          <a:lstStyle/>
          <a:p>
            <a:r>
              <a:rPr lang="en-US" sz="1200" dirty="0"/>
              <a:t>If the mouse is hovered over an existing part, a face will be highlighted in green.</a:t>
            </a:r>
            <a:br>
              <a:rPr lang="en-US" sz="1200" dirty="0"/>
            </a:br>
            <a:r>
              <a:rPr lang="en-US" sz="1200" dirty="0"/>
              <a:t>If you place the part on the highlighted face, the origin of the new part will be constrained to the face.</a:t>
            </a:r>
            <a:endParaRPr lang="en-US" sz="1200" i="1" dirty="0"/>
          </a:p>
        </p:txBody>
      </p:sp>
    </p:spTree>
    <p:extLst>
      <p:ext uri="{BB962C8B-B14F-4D97-AF65-F5344CB8AC3E}">
        <p14:creationId xmlns:p14="http://schemas.microsoft.com/office/powerpoint/2010/main" val="9324447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a:t>Assemblies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28</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3" name="Tekstfelt 2">
            <a:extLst>
              <a:ext uri="{FF2B5EF4-FFF2-40B4-BE49-F238E27FC236}">
                <a16:creationId xmlns:a16="http://schemas.microsoft.com/office/drawing/2014/main" id="{47831618-C058-6F4A-8703-E5335F213F5A}"/>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5" name="Tekstfelt 4">
            <a:extLst>
              <a:ext uri="{FF2B5EF4-FFF2-40B4-BE49-F238E27FC236}">
                <a16:creationId xmlns:a16="http://schemas.microsoft.com/office/drawing/2014/main" id="{800CD17B-33B9-1731-4CC3-513965AFE44F}"/>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t>Navigating between parts in assembly</a:t>
            </a:r>
          </a:p>
        </p:txBody>
      </p:sp>
      <p:pic>
        <p:nvPicPr>
          <p:cNvPr id="8" name="Billede 7">
            <a:extLst>
              <a:ext uri="{FF2B5EF4-FFF2-40B4-BE49-F238E27FC236}">
                <a16:creationId xmlns:a16="http://schemas.microsoft.com/office/drawing/2014/main" id="{517E22CA-00D0-1F72-C70B-0B74203D1F3B}"/>
              </a:ext>
            </a:extLst>
          </p:cNvPr>
          <p:cNvPicPr>
            <a:picLocks noChangeAspect="1"/>
          </p:cNvPicPr>
          <p:nvPr/>
        </p:nvPicPr>
        <p:blipFill>
          <a:blip r:embed="rId3"/>
          <a:srcRect/>
          <a:stretch/>
        </p:blipFill>
        <p:spPr>
          <a:xfrm>
            <a:off x="3480992" y="2653261"/>
            <a:ext cx="6808620" cy="3897225"/>
          </a:xfrm>
          <a:prstGeom prst="rect">
            <a:avLst/>
          </a:prstGeom>
        </p:spPr>
      </p:pic>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369332"/>
          </a:xfrm>
          <a:prstGeom prst="rect">
            <a:avLst/>
          </a:prstGeom>
          <a:noFill/>
        </p:spPr>
        <p:txBody>
          <a:bodyPr wrap="square" rtlCol="0">
            <a:spAutoFit/>
          </a:bodyPr>
          <a:lstStyle/>
          <a:p>
            <a:r>
              <a:rPr lang="en-US" dirty="0"/>
              <a:t>Now the new part is created inside the assembly. </a:t>
            </a:r>
          </a:p>
        </p:txBody>
      </p:sp>
      <p:sp>
        <p:nvSpPr>
          <p:cNvPr id="10" name="Tekstfelt 9">
            <a:extLst>
              <a:ext uri="{FF2B5EF4-FFF2-40B4-BE49-F238E27FC236}">
                <a16:creationId xmlns:a16="http://schemas.microsoft.com/office/drawing/2014/main" id="{0A428BFA-B059-FD3C-26D1-372663B46848}"/>
              </a:ext>
            </a:extLst>
          </p:cNvPr>
          <p:cNvSpPr txBox="1"/>
          <p:nvPr/>
        </p:nvSpPr>
        <p:spPr>
          <a:xfrm>
            <a:off x="10230776" y="2864149"/>
            <a:ext cx="1828700" cy="2677656"/>
          </a:xfrm>
          <a:prstGeom prst="rect">
            <a:avLst/>
          </a:prstGeom>
          <a:noFill/>
        </p:spPr>
        <p:txBody>
          <a:bodyPr wrap="square" rtlCol="0">
            <a:spAutoFit/>
          </a:bodyPr>
          <a:lstStyle/>
          <a:p>
            <a:r>
              <a:rPr lang="en-US" sz="1200" dirty="0"/>
              <a:t>Notice the new branch on the project tree.</a:t>
            </a:r>
          </a:p>
          <a:p>
            <a:endParaRPr lang="en-US" sz="1200" dirty="0"/>
          </a:p>
          <a:p>
            <a:r>
              <a:rPr lang="en-US" sz="1200" dirty="0"/>
              <a:t>And notice that the new background of the new part is white, while the rest of the project tree is grayed out. This means that the new part </a:t>
            </a:r>
            <a:r>
              <a:rPr lang="en-US" sz="1200" i="1" dirty="0"/>
              <a:t>“Workpiece”</a:t>
            </a:r>
            <a:r>
              <a:rPr lang="en-US" sz="1200" dirty="0"/>
              <a:t> is open and the rest of the assembly is deactivated.</a:t>
            </a:r>
          </a:p>
        </p:txBody>
      </p:sp>
      <p:cxnSp>
        <p:nvCxnSpPr>
          <p:cNvPr id="14" name="Lige pilforbindelse 13">
            <a:extLst>
              <a:ext uri="{FF2B5EF4-FFF2-40B4-BE49-F238E27FC236}">
                <a16:creationId xmlns:a16="http://schemas.microsoft.com/office/drawing/2014/main" id="{B28986F2-43DB-EE0A-8A4C-FD603BFC2713}"/>
              </a:ext>
            </a:extLst>
          </p:cNvPr>
          <p:cNvCxnSpPr>
            <a:cxnSpLocks/>
          </p:cNvCxnSpPr>
          <p:nvPr/>
        </p:nvCxnSpPr>
        <p:spPr>
          <a:xfrm flipH="1">
            <a:off x="4116605" y="3406169"/>
            <a:ext cx="6208165" cy="593935"/>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9162412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dirty="0"/>
              <a:t>Assemblies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29</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3" name="Tekstfelt 2">
            <a:extLst>
              <a:ext uri="{FF2B5EF4-FFF2-40B4-BE49-F238E27FC236}">
                <a16:creationId xmlns:a16="http://schemas.microsoft.com/office/drawing/2014/main" id="{47831618-C058-6F4A-8703-E5335F213F5A}"/>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5" name="Tekstfelt 4">
            <a:extLst>
              <a:ext uri="{FF2B5EF4-FFF2-40B4-BE49-F238E27FC236}">
                <a16:creationId xmlns:a16="http://schemas.microsoft.com/office/drawing/2014/main" id="{800CD17B-33B9-1731-4CC3-513965AFE44F}"/>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t>Create a workpiece on the machine base</a:t>
            </a:r>
          </a:p>
          <a:p>
            <a:pPr marL="685800" lvl="1" indent="-228600">
              <a:lnSpc>
                <a:spcPct val="90000"/>
              </a:lnSpc>
              <a:spcBef>
                <a:spcPts val="1000"/>
              </a:spcBef>
              <a:buFont typeface="Arial" panose="020B0604020202020204" pitchFamily="34" charset="0"/>
              <a:buChar char="•"/>
            </a:pPr>
            <a:r>
              <a:rPr lang="en-US" sz="1600" dirty="0"/>
              <a:t>Navigating between parts in assembly</a:t>
            </a:r>
          </a:p>
        </p:txBody>
      </p:sp>
      <p:pic>
        <p:nvPicPr>
          <p:cNvPr id="8" name="Billede 7">
            <a:extLst>
              <a:ext uri="{FF2B5EF4-FFF2-40B4-BE49-F238E27FC236}">
                <a16:creationId xmlns:a16="http://schemas.microsoft.com/office/drawing/2014/main" id="{517E22CA-00D0-1F72-C70B-0B74203D1F3B}"/>
              </a:ext>
            </a:extLst>
          </p:cNvPr>
          <p:cNvPicPr>
            <a:picLocks noChangeAspect="1"/>
          </p:cNvPicPr>
          <p:nvPr/>
        </p:nvPicPr>
        <p:blipFill>
          <a:blip r:embed="rId3"/>
          <a:srcRect/>
          <a:stretch/>
        </p:blipFill>
        <p:spPr>
          <a:xfrm>
            <a:off x="3480992" y="2665121"/>
            <a:ext cx="6808620" cy="3873504"/>
          </a:xfrm>
          <a:prstGeom prst="rect">
            <a:avLst/>
          </a:prstGeom>
        </p:spPr>
      </p:pic>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369332"/>
          </a:xfrm>
          <a:prstGeom prst="rect">
            <a:avLst/>
          </a:prstGeom>
          <a:noFill/>
        </p:spPr>
        <p:txBody>
          <a:bodyPr wrap="square" rtlCol="0">
            <a:spAutoFit/>
          </a:bodyPr>
          <a:lstStyle/>
          <a:p>
            <a:r>
              <a:rPr lang="en-US" dirty="0"/>
              <a:t>Now the new part is created inside the assembly. </a:t>
            </a:r>
          </a:p>
        </p:txBody>
      </p:sp>
      <p:sp>
        <p:nvSpPr>
          <p:cNvPr id="19" name="Tekstfelt 18">
            <a:extLst>
              <a:ext uri="{FF2B5EF4-FFF2-40B4-BE49-F238E27FC236}">
                <a16:creationId xmlns:a16="http://schemas.microsoft.com/office/drawing/2014/main" id="{256E6535-8B3A-CCF2-4E03-729B1DD6929A}"/>
              </a:ext>
            </a:extLst>
          </p:cNvPr>
          <p:cNvSpPr txBox="1"/>
          <p:nvPr/>
        </p:nvSpPr>
        <p:spPr>
          <a:xfrm>
            <a:off x="10254454" y="4123961"/>
            <a:ext cx="1828700" cy="830997"/>
          </a:xfrm>
          <a:prstGeom prst="rect">
            <a:avLst/>
          </a:prstGeom>
          <a:noFill/>
        </p:spPr>
        <p:txBody>
          <a:bodyPr wrap="square" rtlCol="0">
            <a:spAutoFit/>
          </a:bodyPr>
          <a:lstStyle/>
          <a:p>
            <a:r>
              <a:rPr lang="en-US" sz="1200" dirty="0"/>
              <a:t>To close the new part and reactivate the entire assembly, press </a:t>
            </a:r>
            <a:r>
              <a:rPr lang="en-US" sz="1200" i="1" dirty="0"/>
              <a:t>“Return”</a:t>
            </a:r>
          </a:p>
        </p:txBody>
      </p:sp>
      <p:sp>
        <p:nvSpPr>
          <p:cNvPr id="24" name="Rektangel 23">
            <a:extLst>
              <a:ext uri="{FF2B5EF4-FFF2-40B4-BE49-F238E27FC236}">
                <a16:creationId xmlns:a16="http://schemas.microsoft.com/office/drawing/2014/main" id="{D2B16CA3-90B2-F4A5-128D-8D91B6D66285}"/>
              </a:ext>
            </a:extLst>
          </p:cNvPr>
          <p:cNvSpPr/>
          <p:nvPr/>
        </p:nvSpPr>
        <p:spPr>
          <a:xfrm>
            <a:off x="9970806" y="2788537"/>
            <a:ext cx="294712" cy="414743"/>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6" name="Tekstfelt 5">
            <a:extLst>
              <a:ext uri="{FF2B5EF4-FFF2-40B4-BE49-F238E27FC236}">
                <a16:creationId xmlns:a16="http://schemas.microsoft.com/office/drawing/2014/main" id="{91EEEDB3-8C89-C247-C2E2-67B4D420301E}"/>
              </a:ext>
            </a:extLst>
          </p:cNvPr>
          <p:cNvSpPr txBox="1"/>
          <p:nvPr/>
        </p:nvSpPr>
        <p:spPr>
          <a:xfrm>
            <a:off x="10254454" y="2788537"/>
            <a:ext cx="1828700" cy="830997"/>
          </a:xfrm>
          <a:prstGeom prst="rect">
            <a:avLst/>
          </a:prstGeom>
          <a:noFill/>
        </p:spPr>
        <p:txBody>
          <a:bodyPr wrap="square" rtlCol="0">
            <a:spAutoFit/>
          </a:bodyPr>
          <a:lstStyle/>
          <a:p>
            <a:r>
              <a:rPr lang="en-US" sz="1200" dirty="0"/>
              <a:t>Now you can start designing the part, by placing a 2D sketch on a plane or on a surface</a:t>
            </a:r>
            <a:endParaRPr lang="en-US" sz="1200" i="1" dirty="0"/>
          </a:p>
        </p:txBody>
      </p:sp>
    </p:spTree>
    <p:extLst>
      <p:ext uri="{BB962C8B-B14F-4D97-AF65-F5344CB8AC3E}">
        <p14:creationId xmlns:p14="http://schemas.microsoft.com/office/powerpoint/2010/main" val="1670034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115FF41-AFA4-4D25-AB42-AB034F4B4FEC}"/>
              </a:ext>
            </a:extLst>
          </p:cNvPr>
          <p:cNvSpPr>
            <a:spLocks noGrp="1"/>
          </p:cNvSpPr>
          <p:nvPr>
            <p:ph type="ctrTitle"/>
          </p:nvPr>
        </p:nvSpPr>
        <p:spPr>
          <a:xfrm>
            <a:off x="6391656" y="804672"/>
            <a:ext cx="4434840" cy="886968"/>
          </a:xfrm>
        </p:spPr>
        <p:txBody>
          <a:bodyPr rtlCol="0" anchor="b">
            <a:normAutofit/>
          </a:bodyPr>
          <a:lstStyle/>
          <a:p>
            <a:pPr rtl="0"/>
            <a:r>
              <a:rPr lang="en-US" dirty="0"/>
              <a:t>Introduction</a:t>
            </a:r>
          </a:p>
        </p:txBody>
      </p:sp>
      <p:sp>
        <p:nvSpPr>
          <p:cNvPr id="4" name="Pladsholder til indhold 3">
            <a:extLst>
              <a:ext uri="{FF2B5EF4-FFF2-40B4-BE49-F238E27FC236}">
                <a16:creationId xmlns:a16="http://schemas.microsoft.com/office/drawing/2014/main" id="{B0881FA9-F3B0-4912-B0E1-352094195C30}"/>
              </a:ext>
            </a:extLst>
          </p:cNvPr>
          <p:cNvSpPr>
            <a:spLocks noGrp="1"/>
          </p:cNvSpPr>
          <p:nvPr>
            <p:ph type="subTitle" idx="1"/>
          </p:nvPr>
        </p:nvSpPr>
        <p:spPr>
          <a:xfrm>
            <a:off x="6391654" y="1801368"/>
            <a:ext cx="4434840" cy="4754880"/>
          </a:xfrm>
        </p:spPr>
        <p:txBody>
          <a:bodyPr rtlCol="0">
            <a:normAutofit/>
          </a:bodyPr>
          <a:lstStyle/>
          <a:p>
            <a:pPr rtl="0"/>
            <a:r>
              <a:rPr lang="en-US" b="0" i="0" dirty="0">
                <a:solidFill>
                  <a:srgbClr val="242424"/>
                </a:solidFill>
                <a:effectLst/>
                <a:latin typeface="Segoe UI" panose="020B0502040204020203" pitchFamily="34" charset="0"/>
              </a:rPr>
              <a:t>The Digital Twin consist of a simple 3D model that has been equipped </a:t>
            </a:r>
            <a:r>
              <a:rPr lang="en-US" dirty="0">
                <a:solidFill>
                  <a:srgbClr val="242424"/>
                </a:solidFill>
                <a:latin typeface="Segoe UI" panose="020B0502040204020203" pitchFamily="34" charset="0"/>
              </a:rPr>
              <a:t>with advanced physical properties.</a:t>
            </a:r>
          </a:p>
          <a:p>
            <a:pPr rtl="0"/>
            <a:r>
              <a:rPr lang="en-US" dirty="0">
                <a:solidFill>
                  <a:srgbClr val="242424"/>
                </a:solidFill>
                <a:latin typeface="Segoe UI" panose="020B0502040204020203" pitchFamily="34" charset="0"/>
              </a:rPr>
              <a:t>The Digital twin also has an interface of mutual communication with the physical Machine.</a:t>
            </a:r>
          </a:p>
          <a:p>
            <a:pPr rtl="0"/>
            <a:r>
              <a:rPr lang="en-US" dirty="0">
                <a:solidFill>
                  <a:srgbClr val="242424"/>
                </a:solidFill>
                <a:latin typeface="Segoe UI" panose="020B0502040204020203" pitchFamily="34" charset="0"/>
              </a:rPr>
              <a:t>In this course we are going to focus on building the 3D model in Inventor.</a:t>
            </a:r>
          </a:p>
          <a:p>
            <a:pPr rtl="0"/>
            <a:r>
              <a:rPr lang="en-US" dirty="0">
                <a:solidFill>
                  <a:srgbClr val="242424"/>
                </a:solidFill>
                <a:latin typeface="Segoe UI" panose="020B0502040204020203" pitchFamily="34" charset="0"/>
              </a:rPr>
              <a:t>When the 3D model is finished, it will be exported to Siemens NX, where the physical properties will be added to the twin.</a:t>
            </a:r>
            <a:endParaRPr lang="da-DK" dirty="0"/>
          </a:p>
        </p:txBody>
      </p:sp>
      <p:sp>
        <p:nvSpPr>
          <p:cNvPr id="10" name="Pladsholder til sidefod 9">
            <a:extLst>
              <a:ext uri="{FF2B5EF4-FFF2-40B4-BE49-F238E27FC236}">
                <a16:creationId xmlns:a16="http://schemas.microsoft.com/office/drawing/2014/main" id="{A8C7C3A0-5E78-49C8-B8D4-F3DF62B2BC93}"/>
              </a:ext>
            </a:extLst>
          </p:cNvPr>
          <p:cNvSpPr>
            <a:spLocks noGrp="1"/>
          </p:cNvSpPr>
          <p:nvPr>
            <p:ph type="ftr" sz="quarter" idx="11"/>
          </p:nvPr>
        </p:nvSpPr>
        <p:spPr>
          <a:xfrm rot="16200000">
            <a:off x="9811512" y="1591056"/>
            <a:ext cx="3547872" cy="365125"/>
          </a:xfrm>
        </p:spPr>
        <p:txBody>
          <a:bodyPr rtlCol="0" anchor="ctr">
            <a:normAutofit/>
          </a:bodyPr>
          <a:lstStyle/>
          <a:p>
            <a:pPr rtl="0">
              <a:spcAft>
                <a:spcPts val="600"/>
              </a:spcAft>
            </a:pPr>
            <a:r>
              <a:rPr lang="da-DK" dirty="0"/>
              <a:t>Digital </a:t>
            </a:r>
            <a:r>
              <a:rPr lang="da-DK" dirty="0" err="1"/>
              <a:t>twin</a:t>
            </a:r>
            <a:r>
              <a:rPr lang="da-DK" dirty="0"/>
              <a:t> – Autodesk </a:t>
            </a:r>
            <a:r>
              <a:rPr lang="en-US" dirty="0"/>
              <a:t>inventor</a:t>
            </a:r>
          </a:p>
        </p:txBody>
      </p:sp>
      <p:sp>
        <p:nvSpPr>
          <p:cNvPr id="11" name="Pladsholder til slidenumm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8610600" y="6356350"/>
            <a:ext cx="2743200" cy="365125"/>
          </a:xfrm>
        </p:spPr>
        <p:txBody>
          <a:bodyPr rtlCol="0" anchor="ctr">
            <a:normAutofit/>
          </a:bodyPr>
          <a:lstStyle/>
          <a:p>
            <a:pPr rtl="0">
              <a:spcAft>
                <a:spcPts val="600"/>
              </a:spcAft>
            </a:pPr>
            <a:fld id="{D8DA9DAA-006C-4F4B-980E-E3DF019B24E2}" type="slidenum">
              <a:rPr lang="da-DK" smtClean="0"/>
              <a:pPr rtl="0">
                <a:spcAft>
                  <a:spcPts val="600"/>
                </a:spcAft>
              </a:pPr>
              <a:t>3</a:t>
            </a:fld>
            <a:endParaRPr lang="da-DK"/>
          </a:p>
        </p:txBody>
      </p:sp>
      <p:pic>
        <p:nvPicPr>
          <p:cNvPr id="8" name="Pladsholder til billede 7">
            <a:extLst>
              <a:ext uri="{FF2B5EF4-FFF2-40B4-BE49-F238E27FC236}">
                <a16:creationId xmlns:a16="http://schemas.microsoft.com/office/drawing/2014/main" id="{B53D1AAB-32B2-4F04-828F-AB1C758AF004}"/>
              </a:ext>
            </a:extLst>
          </p:cNvPr>
          <p:cNvPicPr>
            <a:picLocks noGrp="1" noChangeAspect="1"/>
          </p:cNvPicPr>
          <p:nvPr>
            <p:ph type="pic" sz="quarter" idx="13"/>
          </p:nvPr>
        </p:nvPicPr>
        <p:blipFill>
          <a:blip r:embed="rId3"/>
          <a:srcRect t="9769" b="9769"/>
          <a:stretch/>
        </p:blipFill>
        <p:spPr>
          <a:xfrm>
            <a:off x="283464" y="3108960"/>
            <a:ext cx="5221224" cy="3447288"/>
          </a:xfrm>
          <a:noFill/>
        </p:spPr>
      </p:pic>
      <p:pic>
        <p:nvPicPr>
          <p:cNvPr id="7" name="Pladsholder til billede 6" descr="Et billede, der indeholder symbol, tekst, skærmbillede, Font/skrifttype&#10;&#10;Automatisk genereret beskrivelse">
            <a:extLst>
              <a:ext uri="{FF2B5EF4-FFF2-40B4-BE49-F238E27FC236}">
                <a16:creationId xmlns:a16="http://schemas.microsoft.com/office/drawing/2014/main" id="{8AA77B29-BF66-BDE6-4CED-061488E415E6}"/>
              </a:ext>
            </a:extLst>
          </p:cNvPr>
          <p:cNvPicPr>
            <a:picLocks noGrp="1" noChangeAspect="1"/>
          </p:cNvPicPr>
          <p:nvPr>
            <p:ph type="pic" sz="quarter" idx="14"/>
          </p:nvPr>
        </p:nvPicPr>
        <p:blipFill>
          <a:blip r:embed="rId4"/>
          <a:srcRect l="1041" r="1041"/>
          <a:stretch>
            <a:fillRect/>
          </a:stretch>
        </p:blipFill>
        <p:spPr>
          <a:xfrm>
            <a:off x="284163" y="301625"/>
            <a:ext cx="2459037" cy="2505075"/>
          </a:xfrm>
        </p:spPr>
      </p:pic>
      <p:pic>
        <p:nvPicPr>
          <p:cNvPr id="13" name="Pladsholder til billede 12" descr="Et billede, der indeholder Grafik, Font/skrifttype, logo, grafisk design">
            <a:extLst>
              <a:ext uri="{FF2B5EF4-FFF2-40B4-BE49-F238E27FC236}">
                <a16:creationId xmlns:a16="http://schemas.microsoft.com/office/drawing/2014/main" id="{9F670121-9D81-9249-A498-8D8F927C65CE}"/>
              </a:ext>
            </a:extLst>
          </p:cNvPr>
          <p:cNvPicPr>
            <a:picLocks noGrp="1" noChangeAspect="1"/>
          </p:cNvPicPr>
          <p:nvPr>
            <p:ph type="pic" sz="quarter" idx="15"/>
          </p:nvPr>
        </p:nvPicPr>
        <p:blipFill>
          <a:blip r:embed="rId5"/>
          <a:srcRect l="2546" r="2546"/>
          <a:stretch>
            <a:fillRect/>
          </a:stretch>
        </p:blipFill>
        <p:spPr>
          <a:xfrm>
            <a:off x="3044825" y="301625"/>
            <a:ext cx="2460625" cy="2505075"/>
          </a:xfrm>
        </p:spPr>
      </p:pic>
      <p:sp>
        <p:nvSpPr>
          <p:cNvPr id="9" name="Pladsholder til dato 8" hidden="1">
            <a:extLst>
              <a:ext uri="{FF2B5EF4-FFF2-40B4-BE49-F238E27FC236}">
                <a16:creationId xmlns:a16="http://schemas.microsoft.com/office/drawing/2014/main" id="{D45C472E-4078-40A0-83A2-652E8356EDCB}"/>
              </a:ext>
            </a:extLst>
          </p:cNvPr>
          <p:cNvSpPr>
            <a:spLocks noGrp="1"/>
          </p:cNvSpPr>
          <p:nvPr>
            <p:ph type="dt" sz="half" idx="4294967295"/>
          </p:nvPr>
        </p:nvSpPr>
        <p:spPr>
          <a:xfrm>
            <a:off x="838200" y="6356350"/>
            <a:ext cx="2743200" cy="365125"/>
          </a:xfrm>
        </p:spPr>
        <p:txBody>
          <a:bodyPr rtlCol="0"/>
          <a:lstStyle/>
          <a:p>
            <a:pPr rtl="0">
              <a:spcAft>
                <a:spcPts val="600"/>
              </a:spcAft>
            </a:pPr>
            <a:r>
              <a:rPr lang="da-DK"/>
              <a:t>3/9/20XX</a:t>
            </a:r>
          </a:p>
        </p:txBody>
      </p:sp>
    </p:spTree>
    <p:extLst>
      <p:ext uri="{BB962C8B-B14F-4D97-AF65-F5344CB8AC3E}">
        <p14:creationId xmlns:p14="http://schemas.microsoft.com/office/powerpoint/2010/main" val="3653349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F2FB0B-15EC-453B-BC9B-69AD35DDCEA3}"/>
              </a:ext>
            </a:extLst>
          </p:cNvPr>
          <p:cNvSpPr>
            <a:spLocks noGrp="1"/>
          </p:cNvSpPr>
          <p:nvPr>
            <p:ph type="ctrTitle"/>
          </p:nvPr>
        </p:nvSpPr>
        <p:spPr/>
        <p:txBody>
          <a:bodyPr rtlCol="0">
            <a:normAutofit fontScale="90000"/>
          </a:bodyPr>
          <a:lstStyle/>
          <a:p>
            <a:pPr rtl="0"/>
            <a:r>
              <a:rPr lang="da-DK" spc="400" dirty="0" err="1">
                <a:latin typeface="+mn-lt"/>
              </a:rPr>
              <a:t>Subassemblies</a:t>
            </a:r>
            <a:r>
              <a:rPr lang="da-DK" spc="400" dirty="0">
                <a:latin typeface="+mn-lt"/>
              </a:rPr>
              <a:t> </a:t>
            </a:r>
            <a:br>
              <a:rPr lang="da-DK" spc="400" dirty="0">
                <a:latin typeface="+mn-lt"/>
              </a:rPr>
            </a:br>
            <a:r>
              <a:rPr lang="da-DK" spc="400" dirty="0">
                <a:latin typeface="+mn-lt"/>
              </a:rPr>
              <a:t>&amp;</a:t>
            </a:r>
            <a:br>
              <a:rPr lang="da-DK" spc="400" dirty="0">
                <a:latin typeface="+mn-lt"/>
              </a:rPr>
            </a:br>
            <a:r>
              <a:rPr lang="da-DK" spc="400" dirty="0">
                <a:latin typeface="+mn-lt"/>
              </a:rPr>
              <a:t>Relationships</a:t>
            </a:r>
            <a:br>
              <a:rPr lang="da-DK" b="1" cap="all" spc="400" dirty="0">
                <a:solidFill>
                  <a:schemeClr val="bg1"/>
                </a:solidFill>
                <a:latin typeface="+mn-lt"/>
              </a:rPr>
            </a:br>
            <a:r>
              <a:rPr lang="da-DK" sz="4000" b="1" cap="all" spc="400" dirty="0">
                <a:solidFill>
                  <a:schemeClr val="bg1"/>
                </a:solidFill>
                <a:latin typeface="+mn-lt"/>
              </a:rPr>
              <a:t>Video 3</a:t>
            </a:r>
            <a:endParaRPr lang="da-DK" sz="4000" dirty="0"/>
          </a:p>
        </p:txBody>
      </p:sp>
      <p:sp>
        <p:nvSpPr>
          <p:cNvPr id="3" name="Undertitel 2">
            <a:extLst>
              <a:ext uri="{FF2B5EF4-FFF2-40B4-BE49-F238E27FC236}">
                <a16:creationId xmlns:a16="http://schemas.microsoft.com/office/drawing/2014/main" id="{05408798-0DB3-46BF-880E-7BB904D700F6}"/>
              </a:ext>
            </a:extLst>
          </p:cNvPr>
          <p:cNvSpPr>
            <a:spLocks noGrp="1"/>
          </p:cNvSpPr>
          <p:nvPr>
            <p:ph type="subTitle" idx="1"/>
          </p:nvPr>
        </p:nvSpPr>
        <p:spPr>
          <a:xfrm>
            <a:off x="1527047" y="3858768"/>
            <a:ext cx="9546113" cy="1536192"/>
          </a:xfrm>
        </p:spPr>
        <p:txBody>
          <a:bodyPr rtlCol="0">
            <a:normAutofit/>
          </a:bodyPr>
          <a:lstStyle/>
          <a:p>
            <a:pPr rtl="0"/>
            <a:r>
              <a:rPr lang="da-DK" dirty="0" err="1"/>
              <a:t>Creating</a:t>
            </a:r>
            <a:r>
              <a:rPr lang="da-DK" dirty="0"/>
              <a:t> a Pusher </a:t>
            </a:r>
            <a:r>
              <a:rPr lang="da-DK" dirty="0" err="1"/>
              <a:t>subassembly</a:t>
            </a:r>
            <a:endParaRPr lang="da-DK" dirty="0"/>
          </a:p>
          <a:p>
            <a:pPr rtl="0"/>
            <a:r>
              <a:rPr lang="da-DK" dirty="0" err="1"/>
              <a:t>Connecting</a:t>
            </a:r>
            <a:r>
              <a:rPr lang="da-DK" dirty="0"/>
              <a:t> parts with </a:t>
            </a:r>
            <a:r>
              <a:rPr lang="da-DK" dirty="0" err="1"/>
              <a:t>relationships</a:t>
            </a:r>
            <a:endParaRPr lang="da-DK" dirty="0"/>
          </a:p>
          <a:p>
            <a:pPr rtl="0"/>
            <a:r>
              <a:rPr lang="en-US" dirty="0"/>
              <a:t>Placing the subassembly in the main assembly</a:t>
            </a:r>
          </a:p>
        </p:txBody>
      </p:sp>
    </p:spTree>
    <p:extLst>
      <p:ext uri="{BB962C8B-B14F-4D97-AF65-F5344CB8AC3E}">
        <p14:creationId xmlns:p14="http://schemas.microsoft.com/office/powerpoint/2010/main" val="28288554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dirty="0" err="1"/>
              <a:t>Subassemblies</a:t>
            </a:r>
            <a:r>
              <a:rPr lang="da-DK" dirty="0"/>
              <a:t> &amp; </a:t>
            </a:r>
            <a:r>
              <a:rPr lang="da-DK" dirty="0" err="1"/>
              <a:t>relationships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31</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 </a:t>
            </a:r>
            <a:r>
              <a:rPr lang="da-DK" sz="2000" dirty="0" err="1"/>
              <a:t>subassembly</a:t>
            </a:r>
            <a:endParaRPr lang="da-DK" sz="2000" dirty="0"/>
          </a:p>
          <a:p>
            <a:pPr marL="685800" lvl="1" indent="-228600">
              <a:lnSpc>
                <a:spcPct val="90000"/>
              </a:lnSpc>
              <a:spcBef>
                <a:spcPts val="1000"/>
              </a:spcBef>
              <a:buFont typeface="Arial" panose="020B0604020202020204" pitchFamily="34" charset="0"/>
              <a:buChar char="•"/>
            </a:pPr>
            <a:r>
              <a:rPr lang="da-DK" sz="1600" dirty="0"/>
              <a:t>Assembly </a:t>
            </a:r>
            <a:r>
              <a:rPr lang="da-DK" sz="1600" dirty="0" err="1"/>
              <a:t>inside</a:t>
            </a:r>
            <a:r>
              <a:rPr lang="da-DK" sz="1600" dirty="0"/>
              <a:t> </a:t>
            </a:r>
            <a:r>
              <a:rPr lang="da-DK" sz="1600" dirty="0" err="1"/>
              <a:t>assembly</a:t>
            </a:r>
            <a:endParaRPr lang="da-DK" sz="2000" dirty="0"/>
          </a:p>
        </p:txBody>
      </p:sp>
      <p:sp>
        <p:nvSpPr>
          <p:cNvPr id="5" name="Tekstfelt 4">
            <a:extLst>
              <a:ext uri="{FF2B5EF4-FFF2-40B4-BE49-F238E27FC236}">
                <a16:creationId xmlns:a16="http://schemas.microsoft.com/office/drawing/2014/main" id="{800CD17B-33B9-1731-4CC3-513965AFE44F}"/>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Joints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Constrains</a:t>
            </a:r>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923330"/>
          </a:xfrm>
          <a:prstGeom prst="rect">
            <a:avLst/>
          </a:prstGeom>
          <a:noFill/>
        </p:spPr>
        <p:txBody>
          <a:bodyPr wrap="square" rtlCol="0">
            <a:spAutoFit/>
          </a:bodyPr>
          <a:lstStyle/>
          <a:p>
            <a:r>
              <a:rPr lang="en-US" dirty="0"/>
              <a:t>A sub assembly is just a normal assembly who lives inside a parent assembly. Subassemblies can also live inside subassemblies.</a:t>
            </a:r>
          </a:p>
        </p:txBody>
      </p:sp>
      <p:grpSp>
        <p:nvGrpSpPr>
          <p:cNvPr id="33" name="Gruppe 32">
            <a:extLst>
              <a:ext uri="{FF2B5EF4-FFF2-40B4-BE49-F238E27FC236}">
                <a16:creationId xmlns:a16="http://schemas.microsoft.com/office/drawing/2014/main" id="{C3B6BBD9-F70A-8EAF-FF08-99CF24806EAB}"/>
              </a:ext>
            </a:extLst>
          </p:cNvPr>
          <p:cNvGrpSpPr/>
          <p:nvPr/>
        </p:nvGrpSpPr>
        <p:grpSpPr>
          <a:xfrm>
            <a:off x="5708616" y="2740127"/>
            <a:ext cx="3540666" cy="3912774"/>
            <a:chOff x="3641184" y="2783671"/>
            <a:chExt cx="3540666" cy="3912774"/>
          </a:xfrm>
        </p:grpSpPr>
        <p:pic>
          <p:nvPicPr>
            <p:cNvPr id="11" name="Billede 10">
              <a:extLst>
                <a:ext uri="{FF2B5EF4-FFF2-40B4-BE49-F238E27FC236}">
                  <a16:creationId xmlns:a16="http://schemas.microsoft.com/office/drawing/2014/main" id="{293D9F8A-07CC-7F4A-9B08-516541D638E3}"/>
                </a:ext>
              </a:extLst>
            </p:cNvPr>
            <p:cNvPicPr>
              <a:picLocks noChangeAspect="1"/>
            </p:cNvPicPr>
            <p:nvPr/>
          </p:nvPicPr>
          <p:blipFill>
            <a:blip r:embed="rId3"/>
            <a:stretch>
              <a:fillRect/>
            </a:stretch>
          </p:blipFill>
          <p:spPr>
            <a:xfrm>
              <a:off x="3641184" y="2783671"/>
              <a:ext cx="3540666" cy="3912774"/>
            </a:xfrm>
            <a:prstGeom prst="rect">
              <a:avLst/>
            </a:prstGeom>
          </p:spPr>
        </p:pic>
        <p:cxnSp>
          <p:nvCxnSpPr>
            <p:cNvPr id="14" name="Lige pilforbindelse 13">
              <a:extLst>
                <a:ext uri="{FF2B5EF4-FFF2-40B4-BE49-F238E27FC236}">
                  <a16:creationId xmlns:a16="http://schemas.microsoft.com/office/drawing/2014/main" id="{ED863B92-6AB8-94D7-BD5D-F98C205EDC5D}"/>
                </a:ext>
              </a:extLst>
            </p:cNvPr>
            <p:cNvCxnSpPr>
              <a:cxnSpLocks/>
            </p:cNvCxnSpPr>
            <p:nvPr/>
          </p:nvCxnSpPr>
          <p:spPr>
            <a:xfrm>
              <a:off x="3805014" y="3787708"/>
              <a:ext cx="0" cy="2785407"/>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6" name="Lige pilforbindelse 15">
              <a:extLst>
                <a:ext uri="{FF2B5EF4-FFF2-40B4-BE49-F238E27FC236}">
                  <a16:creationId xmlns:a16="http://schemas.microsoft.com/office/drawing/2014/main" id="{17D039C4-1FD1-21A2-DC03-D6EF7AA6C5BB}"/>
                </a:ext>
              </a:extLst>
            </p:cNvPr>
            <p:cNvCxnSpPr>
              <a:cxnSpLocks/>
            </p:cNvCxnSpPr>
            <p:nvPr/>
          </p:nvCxnSpPr>
          <p:spPr>
            <a:xfrm>
              <a:off x="3805014" y="5115790"/>
              <a:ext cx="15239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20" name="Lige pilforbindelse 19">
              <a:extLst>
                <a:ext uri="{FF2B5EF4-FFF2-40B4-BE49-F238E27FC236}">
                  <a16:creationId xmlns:a16="http://schemas.microsoft.com/office/drawing/2014/main" id="{99D2502C-BAB5-EA33-96B2-E888AC82882D}"/>
                </a:ext>
              </a:extLst>
            </p:cNvPr>
            <p:cNvCxnSpPr>
              <a:cxnSpLocks/>
            </p:cNvCxnSpPr>
            <p:nvPr/>
          </p:nvCxnSpPr>
          <p:spPr>
            <a:xfrm>
              <a:off x="3805014" y="5982565"/>
              <a:ext cx="15239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21" name="Lige pilforbindelse 20">
              <a:extLst>
                <a:ext uri="{FF2B5EF4-FFF2-40B4-BE49-F238E27FC236}">
                  <a16:creationId xmlns:a16="http://schemas.microsoft.com/office/drawing/2014/main" id="{6BA314B5-7ADE-B8A4-CDD7-57A3DC01E45C}"/>
                </a:ext>
              </a:extLst>
            </p:cNvPr>
            <p:cNvCxnSpPr>
              <a:cxnSpLocks/>
            </p:cNvCxnSpPr>
            <p:nvPr/>
          </p:nvCxnSpPr>
          <p:spPr>
            <a:xfrm>
              <a:off x="3805014" y="5414240"/>
              <a:ext cx="15239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22" name="Lige pilforbindelse 21">
              <a:extLst>
                <a:ext uri="{FF2B5EF4-FFF2-40B4-BE49-F238E27FC236}">
                  <a16:creationId xmlns:a16="http://schemas.microsoft.com/office/drawing/2014/main" id="{FE198FAB-0AF3-4E06-C850-5A359B9AD322}"/>
                </a:ext>
              </a:extLst>
            </p:cNvPr>
            <p:cNvCxnSpPr>
              <a:cxnSpLocks/>
            </p:cNvCxnSpPr>
            <p:nvPr/>
          </p:nvCxnSpPr>
          <p:spPr>
            <a:xfrm>
              <a:off x="4037417" y="5693640"/>
              <a:ext cx="0" cy="12700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28" name="Lige forbindelse 27">
              <a:extLst>
                <a:ext uri="{FF2B5EF4-FFF2-40B4-BE49-F238E27FC236}">
                  <a16:creationId xmlns:a16="http://schemas.microsoft.com/office/drawing/2014/main" id="{F0E634FD-635F-367F-2D9A-3903B134D525}"/>
                </a:ext>
              </a:extLst>
            </p:cNvPr>
            <p:cNvCxnSpPr>
              <a:cxnSpLocks/>
            </p:cNvCxnSpPr>
            <p:nvPr/>
          </p:nvCxnSpPr>
          <p:spPr>
            <a:xfrm flipV="1">
              <a:off x="3805014" y="5693640"/>
              <a:ext cx="245103" cy="3175"/>
            </a:xfrm>
            <a:prstGeom prst="line">
              <a:avLst/>
            </a:prstGeom>
            <a:ln w="28575"/>
          </p:spPr>
          <p:style>
            <a:lnRef idx="1">
              <a:schemeClr val="accent5"/>
            </a:lnRef>
            <a:fillRef idx="0">
              <a:schemeClr val="accent5"/>
            </a:fillRef>
            <a:effectRef idx="0">
              <a:schemeClr val="accent5"/>
            </a:effectRef>
            <a:fontRef idx="minor">
              <a:schemeClr val="tx1"/>
            </a:fontRef>
          </p:style>
        </p:cxnSp>
        <p:cxnSp>
          <p:nvCxnSpPr>
            <p:cNvPr id="30" name="Lige pilforbindelse 29">
              <a:extLst>
                <a:ext uri="{FF2B5EF4-FFF2-40B4-BE49-F238E27FC236}">
                  <a16:creationId xmlns:a16="http://schemas.microsoft.com/office/drawing/2014/main" id="{7EAB9611-EAA3-0E5B-D130-7F74F6A66233}"/>
                </a:ext>
              </a:extLst>
            </p:cNvPr>
            <p:cNvCxnSpPr>
              <a:cxnSpLocks/>
            </p:cNvCxnSpPr>
            <p:nvPr/>
          </p:nvCxnSpPr>
          <p:spPr>
            <a:xfrm>
              <a:off x="4024717" y="6255616"/>
              <a:ext cx="0" cy="12700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31" name="Lige forbindelse 30">
              <a:extLst>
                <a:ext uri="{FF2B5EF4-FFF2-40B4-BE49-F238E27FC236}">
                  <a16:creationId xmlns:a16="http://schemas.microsoft.com/office/drawing/2014/main" id="{53194FB8-577F-47F2-FB26-E83448C5C76A}"/>
                </a:ext>
              </a:extLst>
            </p:cNvPr>
            <p:cNvCxnSpPr>
              <a:cxnSpLocks/>
            </p:cNvCxnSpPr>
            <p:nvPr/>
          </p:nvCxnSpPr>
          <p:spPr>
            <a:xfrm flipV="1">
              <a:off x="3792314" y="6255616"/>
              <a:ext cx="245103" cy="3175"/>
            </a:xfrm>
            <a:prstGeom prst="line">
              <a:avLst/>
            </a:prstGeom>
            <a:ln w="28575"/>
          </p:spPr>
          <p:style>
            <a:lnRef idx="1">
              <a:schemeClr val="accent5"/>
            </a:lnRef>
            <a:fillRef idx="0">
              <a:schemeClr val="accent5"/>
            </a:fillRef>
            <a:effectRef idx="0">
              <a:schemeClr val="accent5"/>
            </a:effectRef>
            <a:fontRef idx="minor">
              <a:schemeClr val="tx1"/>
            </a:fontRef>
          </p:style>
        </p:cxnSp>
      </p:grpSp>
      <p:sp>
        <p:nvSpPr>
          <p:cNvPr id="32" name="Tekstfelt 31">
            <a:extLst>
              <a:ext uri="{FF2B5EF4-FFF2-40B4-BE49-F238E27FC236}">
                <a16:creationId xmlns:a16="http://schemas.microsoft.com/office/drawing/2014/main" id="{B973FC8F-A637-F68F-2BCF-30FBCE1FB69C}"/>
              </a:ext>
            </a:extLst>
          </p:cNvPr>
          <p:cNvSpPr txBox="1"/>
          <p:nvPr/>
        </p:nvSpPr>
        <p:spPr>
          <a:xfrm>
            <a:off x="3415483" y="3510771"/>
            <a:ext cx="902811" cy="276999"/>
          </a:xfrm>
          <a:prstGeom prst="rect">
            <a:avLst/>
          </a:prstGeom>
          <a:noFill/>
        </p:spPr>
        <p:txBody>
          <a:bodyPr wrap="none" rtlCol="0">
            <a:spAutoFit/>
          </a:bodyPr>
          <a:lstStyle/>
          <a:p>
            <a:r>
              <a:rPr lang="en-US" sz="1200" dirty="0">
                <a:solidFill>
                  <a:schemeClr val="accent3">
                    <a:lumMod val="75000"/>
                  </a:schemeClr>
                </a:solidFill>
              </a:rPr>
              <a:t>Assembly</a:t>
            </a:r>
          </a:p>
        </p:txBody>
      </p:sp>
      <p:sp>
        <p:nvSpPr>
          <p:cNvPr id="34" name="Tekstfelt 33">
            <a:extLst>
              <a:ext uri="{FF2B5EF4-FFF2-40B4-BE49-F238E27FC236}">
                <a16:creationId xmlns:a16="http://schemas.microsoft.com/office/drawing/2014/main" id="{23CC76B8-D787-187F-0896-EFD942006F21}"/>
              </a:ext>
            </a:extLst>
          </p:cNvPr>
          <p:cNvSpPr txBox="1"/>
          <p:nvPr/>
        </p:nvSpPr>
        <p:spPr>
          <a:xfrm>
            <a:off x="3945183" y="5485693"/>
            <a:ext cx="1194558" cy="276999"/>
          </a:xfrm>
          <a:prstGeom prst="rect">
            <a:avLst/>
          </a:prstGeom>
          <a:noFill/>
        </p:spPr>
        <p:txBody>
          <a:bodyPr wrap="none" rtlCol="0">
            <a:spAutoFit/>
          </a:bodyPr>
          <a:lstStyle/>
          <a:p>
            <a:r>
              <a:rPr lang="en-US" sz="1200" dirty="0" err="1">
                <a:solidFill>
                  <a:schemeClr val="accent3">
                    <a:lumMod val="75000"/>
                  </a:schemeClr>
                </a:solidFill>
              </a:rPr>
              <a:t>SubAssembly</a:t>
            </a:r>
            <a:endParaRPr lang="en-US" sz="1200" dirty="0">
              <a:solidFill>
                <a:schemeClr val="accent3">
                  <a:lumMod val="75000"/>
                </a:schemeClr>
              </a:solidFill>
            </a:endParaRPr>
          </a:p>
        </p:txBody>
      </p:sp>
      <p:sp>
        <p:nvSpPr>
          <p:cNvPr id="35" name="Tekstfelt 34">
            <a:extLst>
              <a:ext uri="{FF2B5EF4-FFF2-40B4-BE49-F238E27FC236}">
                <a16:creationId xmlns:a16="http://schemas.microsoft.com/office/drawing/2014/main" id="{C8724D10-A9EC-BBFD-C433-35DDB03FC1B2}"/>
              </a:ext>
            </a:extLst>
          </p:cNvPr>
          <p:cNvSpPr txBox="1"/>
          <p:nvPr/>
        </p:nvSpPr>
        <p:spPr>
          <a:xfrm>
            <a:off x="3948344" y="6059168"/>
            <a:ext cx="1194558" cy="276999"/>
          </a:xfrm>
          <a:prstGeom prst="rect">
            <a:avLst/>
          </a:prstGeom>
          <a:noFill/>
        </p:spPr>
        <p:txBody>
          <a:bodyPr wrap="none" rtlCol="0">
            <a:spAutoFit/>
          </a:bodyPr>
          <a:lstStyle/>
          <a:p>
            <a:r>
              <a:rPr lang="en-US" sz="1200" dirty="0" err="1">
                <a:solidFill>
                  <a:schemeClr val="accent3">
                    <a:lumMod val="75000"/>
                  </a:schemeClr>
                </a:solidFill>
              </a:rPr>
              <a:t>SubAssembly</a:t>
            </a:r>
            <a:endParaRPr lang="en-US" sz="1200" dirty="0">
              <a:solidFill>
                <a:schemeClr val="accent3">
                  <a:lumMod val="75000"/>
                </a:schemeClr>
              </a:solidFill>
            </a:endParaRPr>
          </a:p>
        </p:txBody>
      </p:sp>
      <p:sp>
        <p:nvSpPr>
          <p:cNvPr id="36" name="Tekstfelt 35">
            <a:extLst>
              <a:ext uri="{FF2B5EF4-FFF2-40B4-BE49-F238E27FC236}">
                <a16:creationId xmlns:a16="http://schemas.microsoft.com/office/drawing/2014/main" id="{819BA9D7-907B-D25C-28AE-98507D4AC369}"/>
              </a:ext>
            </a:extLst>
          </p:cNvPr>
          <p:cNvSpPr txBox="1"/>
          <p:nvPr/>
        </p:nvSpPr>
        <p:spPr>
          <a:xfrm>
            <a:off x="3945183" y="4944375"/>
            <a:ext cx="474810" cy="276999"/>
          </a:xfrm>
          <a:prstGeom prst="rect">
            <a:avLst/>
          </a:prstGeom>
          <a:noFill/>
        </p:spPr>
        <p:txBody>
          <a:bodyPr wrap="none" rtlCol="0">
            <a:spAutoFit/>
          </a:bodyPr>
          <a:lstStyle/>
          <a:p>
            <a:r>
              <a:rPr lang="en-US" sz="1200" dirty="0">
                <a:solidFill>
                  <a:schemeClr val="accent3">
                    <a:lumMod val="75000"/>
                  </a:schemeClr>
                </a:solidFill>
              </a:rPr>
              <a:t>Part</a:t>
            </a:r>
          </a:p>
        </p:txBody>
      </p:sp>
      <p:sp>
        <p:nvSpPr>
          <p:cNvPr id="37" name="Tekstfelt 36">
            <a:extLst>
              <a:ext uri="{FF2B5EF4-FFF2-40B4-BE49-F238E27FC236}">
                <a16:creationId xmlns:a16="http://schemas.microsoft.com/office/drawing/2014/main" id="{DC47379C-91E5-2E79-547A-AD37721F9D47}"/>
              </a:ext>
            </a:extLst>
          </p:cNvPr>
          <p:cNvSpPr txBox="1"/>
          <p:nvPr/>
        </p:nvSpPr>
        <p:spPr>
          <a:xfrm>
            <a:off x="3945183" y="5209803"/>
            <a:ext cx="474810" cy="276999"/>
          </a:xfrm>
          <a:prstGeom prst="rect">
            <a:avLst/>
          </a:prstGeom>
          <a:noFill/>
        </p:spPr>
        <p:txBody>
          <a:bodyPr wrap="none" rtlCol="0">
            <a:spAutoFit/>
          </a:bodyPr>
          <a:lstStyle/>
          <a:p>
            <a:r>
              <a:rPr lang="en-US" sz="1200" dirty="0">
                <a:solidFill>
                  <a:schemeClr val="accent3">
                    <a:lumMod val="75000"/>
                  </a:schemeClr>
                </a:solidFill>
              </a:rPr>
              <a:t>Part</a:t>
            </a:r>
          </a:p>
        </p:txBody>
      </p:sp>
      <p:sp>
        <p:nvSpPr>
          <p:cNvPr id="38" name="Tekstfelt 37">
            <a:extLst>
              <a:ext uri="{FF2B5EF4-FFF2-40B4-BE49-F238E27FC236}">
                <a16:creationId xmlns:a16="http://schemas.microsoft.com/office/drawing/2014/main" id="{F8D055ED-4610-4661-E1FF-E1D4B910D02D}"/>
              </a:ext>
            </a:extLst>
          </p:cNvPr>
          <p:cNvSpPr txBox="1"/>
          <p:nvPr/>
        </p:nvSpPr>
        <p:spPr>
          <a:xfrm>
            <a:off x="3945183" y="5772430"/>
            <a:ext cx="474810" cy="276999"/>
          </a:xfrm>
          <a:prstGeom prst="rect">
            <a:avLst/>
          </a:prstGeom>
          <a:noFill/>
        </p:spPr>
        <p:txBody>
          <a:bodyPr wrap="none" rtlCol="0">
            <a:spAutoFit/>
          </a:bodyPr>
          <a:lstStyle/>
          <a:p>
            <a:r>
              <a:rPr lang="en-US" sz="1200" dirty="0">
                <a:solidFill>
                  <a:schemeClr val="accent3">
                    <a:lumMod val="75000"/>
                  </a:schemeClr>
                </a:solidFill>
              </a:rPr>
              <a:t>Part</a:t>
            </a:r>
          </a:p>
        </p:txBody>
      </p:sp>
      <p:cxnSp>
        <p:nvCxnSpPr>
          <p:cNvPr id="41" name="Lige forbindelse 40">
            <a:extLst>
              <a:ext uri="{FF2B5EF4-FFF2-40B4-BE49-F238E27FC236}">
                <a16:creationId xmlns:a16="http://schemas.microsoft.com/office/drawing/2014/main" id="{1EBE85AC-E9FA-07A8-08EF-FAA0C806E12F}"/>
              </a:ext>
            </a:extLst>
          </p:cNvPr>
          <p:cNvCxnSpPr>
            <a:cxnSpLocks/>
          </p:cNvCxnSpPr>
          <p:nvPr/>
        </p:nvCxnSpPr>
        <p:spPr>
          <a:xfrm>
            <a:off x="3866889" y="5663270"/>
            <a:ext cx="46789"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44" name="Lige pilforbindelse 43">
            <a:extLst>
              <a:ext uri="{FF2B5EF4-FFF2-40B4-BE49-F238E27FC236}">
                <a16:creationId xmlns:a16="http://schemas.microsoft.com/office/drawing/2014/main" id="{7290CDE5-58DA-0540-C5A0-5930F0EBBDF8}"/>
              </a:ext>
            </a:extLst>
          </p:cNvPr>
          <p:cNvCxnSpPr>
            <a:cxnSpLocks/>
          </p:cNvCxnSpPr>
          <p:nvPr/>
        </p:nvCxnSpPr>
        <p:spPr>
          <a:xfrm flipV="1">
            <a:off x="3866889" y="3729760"/>
            <a:ext cx="261" cy="1933509"/>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48" name="Dobbelt klammeparentes 47">
            <a:extLst>
              <a:ext uri="{FF2B5EF4-FFF2-40B4-BE49-F238E27FC236}">
                <a16:creationId xmlns:a16="http://schemas.microsoft.com/office/drawing/2014/main" id="{9AD73294-9587-0E98-73CE-76F230D9D404}"/>
              </a:ext>
            </a:extLst>
          </p:cNvPr>
          <p:cNvSpPr/>
          <p:nvPr/>
        </p:nvSpPr>
        <p:spPr>
          <a:xfrm>
            <a:off x="5029391" y="5503374"/>
            <a:ext cx="274180" cy="276999"/>
          </a:xfrm>
          <a:prstGeom prst="bracePair">
            <a:avLst/>
          </a:prstGeom>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
        <p:nvSpPr>
          <p:cNvPr id="49" name="Dobbelt klammeparentes 48">
            <a:extLst>
              <a:ext uri="{FF2B5EF4-FFF2-40B4-BE49-F238E27FC236}">
                <a16:creationId xmlns:a16="http://schemas.microsoft.com/office/drawing/2014/main" id="{14231B62-022F-3935-13F8-E1432910CE99}"/>
              </a:ext>
            </a:extLst>
          </p:cNvPr>
          <p:cNvSpPr/>
          <p:nvPr/>
        </p:nvSpPr>
        <p:spPr>
          <a:xfrm>
            <a:off x="5030084" y="6101790"/>
            <a:ext cx="274180" cy="276999"/>
          </a:xfrm>
          <a:prstGeom prst="bracePair">
            <a:avLst/>
          </a:prstGeom>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
        <p:nvSpPr>
          <p:cNvPr id="50" name="Dobbelt klammeparentes 49">
            <a:extLst>
              <a:ext uri="{FF2B5EF4-FFF2-40B4-BE49-F238E27FC236}">
                <a16:creationId xmlns:a16="http://schemas.microsoft.com/office/drawing/2014/main" id="{77EF0BCC-58A8-350E-7846-EE08E8B640B0}"/>
              </a:ext>
            </a:extLst>
          </p:cNvPr>
          <p:cNvSpPr/>
          <p:nvPr/>
        </p:nvSpPr>
        <p:spPr>
          <a:xfrm>
            <a:off x="3903629" y="4924279"/>
            <a:ext cx="1691921" cy="1477035"/>
          </a:xfrm>
          <a:prstGeom prst="bracePair">
            <a:avLst/>
          </a:prstGeom>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
        <p:nvSpPr>
          <p:cNvPr id="51" name="Tekstfelt 50">
            <a:extLst>
              <a:ext uri="{FF2B5EF4-FFF2-40B4-BE49-F238E27FC236}">
                <a16:creationId xmlns:a16="http://schemas.microsoft.com/office/drawing/2014/main" id="{AD1E779C-3375-D580-D6C3-A9E8AB624D33}"/>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Project Geometry</a:t>
            </a:r>
            <a:endParaRPr lang="en-US" sz="1600" dirty="0">
              <a:solidFill>
                <a:schemeClr val="bg1">
                  <a:lumMod val="85000"/>
                </a:schemeClr>
              </a:solidFill>
            </a:endParaRPr>
          </a:p>
        </p:txBody>
      </p:sp>
    </p:spTree>
    <p:extLst>
      <p:ext uri="{BB962C8B-B14F-4D97-AF65-F5344CB8AC3E}">
        <p14:creationId xmlns:p14="http://schemas.microsoft.com/office/powerpoint/2010/main" val="28415098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dirty="0" err="1"/>
              <a:t>Subassemblies</a:t>
            </a:r>
            <a:r>
              <a:rPr lang="da-DK" dirty="0"/>
              <a:t> &amp; </a:t>
            </a:r>
            <a:r>
              <a:rPr lang="da-DK" dirty="0" err="1"/>
              <a:t>relationships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32</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 </a:t>
            </a:r>
            <a:r>
              <a:rPr lang="da-DK" sz="2000" dirty="0" err="1"/>
              <a:t>subassembly</a:t>
            </a:r>
            <a:endParaRPr lang="da-DK" sz="2000" dirty="0"/>
          </a:p>
          <a:p>
            <a:pPr marL="685800" lvl="1" indent="-228600">
              <a:lnSpc>
                <a:spcPct val="90000"/>
              </a:lnSpc>
              <a:spcBef>
                <a:spcPts val="1000"/>
              </a:spcBef>
              <a:buFont typeface="Arial" panose="020B0604020202020204" pitchFamily="34" charset="0"/>
              <a:buChar char="•"/>
            </a:pPr>
            <a:r>
              <a:rPr lang="da-DK" sz="1600" dirty="0"/>
              <a:t>Assembly </a:t>
            </a:r>
            <a:r>
              <a:rPr lang="da-DK" sz="1600" dirty="0" err="1"/>
              <a:t>inside</a:t>
            </a:r>
            <a:r>
              <a:rPr lang="da-DK" sz="1600" dirty="0"/>
              <a:t> </a:t>
            </a:r>
            <a:r>
              <a:rPr lang="da-DK" sz="1600" dirty="0" err="1"/>
              <a:t>assembly</a:t>
            </a:r>
            <a:endParaRPr lang="da-DK" sz="2000" dirty="0"/>
          </a:p>
        </p:txBody>
      </p:sp>
      <p:sp>
        <p:nvSpPr>
          <p:cNvPr id="5" name="Tekstfelt 4">
            <a:extLst>
              <a:ext uri="{FF2B5EF4-FFF2-40B4-BE49-F238E27FC236}">
                <a16:creationId xmlns:a16="http://schemas.microsoft.com/office/drawing/2014/main" id="{800CD17B-33B9-1731-4CC3-513965AFE44F}"/>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Joints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Constrains</a:t>
            </a:r>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646331"/>
          </a:xfrm>
          <a:prstGeom prst="rect">
            <a:avLst/>
          </a:prstGeom>
          <a:noFill/>
        </p:spPr>
        <p:txBody>
          <a:bodyPr wrap="square" rtlCol="0">
            <a:spAutoFit/>
          </a:bodyPr>
          <a:lstStyle/>
          <a:p>
            <a:r>
              <a:rPr lang="en-US" dirty="0"/>
              <a:t>To create a structure of Assembly/Subassemblies, simply create an Assembly file and Place it inside another Assembly.</a:t>
            </a:r>
          </a:p>
        </p:txBody>
      </p:sp>
      <p:pic>
        <p:nvPicPr>
          <p:cNvPr id="6" name="Billede 5">
            <a:extLst>
              <a:ext uri="{FF2B5EF4-FFF2-40B4-BE49-F238E27FC236}">
                <a16:creationId xmlns:a16="http://schemas.microsoft.com/office/drawing/2014/main" id="{44E65509-97DD-326B-7EDF-9B0182198EE5}"/>
              </a:ext>
            </a:extLst>
          </p:cNvPr>
          <p:cNvPicPr>
            <a:picLocks noChangeAspect="1"/>
          </p:cNvPicPr>
          <p:nvPr/>
        </p:nvPicPr>
        <p:blipFill>
          <a:blip r:embed="rId3"/>
          <a:stretch>
            <a:fillRect/>
          </a:stretch>
        </p:blipFill>
        <p:spPr>
          <a:xfrm>
            <a:off x="3868484" y="3048307"/>
            <a:ext cx="1261599" cy="1987771"/>
          </a:xfrm>
          <a:prstGeom prst="rect">
            <a:avLst/>
          </a:prstGeom>
        </p:spPr>
      </p:pic>
      <p:sp>
        <p:nvSpPr>
          <p:cNvPr id="8" name="Tekstfelt 7">
            <a:extLst>
              <a:ext uri="{FF2B5EF4-FFF2-40B4-BE49-F238E27FC236}">
                <a16:creationId xmlns:a16="http://schemas.microsoft.com/office/drawing/2014/main" id="{47F16E07-642C-7A75-9036-2DF0CA590B77}"/>
              </a:ext>
            </a:extLst>
          </p:cNvPr>
          <p:cNvSpPr txBox="1"/>
          <p:nvPr/>
        </p:nvSpPr>
        <p:spPr>
          <a:xfrm>
            <a:off x="4186351" y="2682428"/>
            <a:ext cx="312906" cy="369332"/>
          </a:xfrm>
          <a:prstGeom prst="rect">
            <a:avLst/>
          </a:prstGeom>
          <a:noFill/>
        </p:spPr>
        <p:txBody>
          <a:bodyPr wrap="none" rtlCol="0">
            <a:spAutoFit/>
          </a:bodyPr>
          <a:lstStyle/>
          <a:p>
            <a:r>
              <a:rPr lang="en-US" dirty="0"/>
              <a:t>1</a:t>
            </a:r>
          </a:p>
        </p:txBody>
      </p:sp>
      <p:sp>
        <p:nvSpPr>
          <p:cNvPr id="13" name="Tekstfelt 12">
            <a:extLst>
              <a:ext uri="{FF2B5EF4-FFF2-40B4-BE49-F238E27FC236}">
                <a16:creationId xmlns:a16="http://schemas.microsoft.com/office/drawing/2014/main" id="{62D326EF-FE2A-7BCE-1F2C-B95DBFDC9C6C}"/>
              </a:ext>
            </a:extLst>
          </p:cNvPr>
          <p:cNvSpPr txBox="1"/>
          <p:nvPr/>
        </p:nvSpPr>
        <p:spPr>
          <a:xfrm>
            <a:off x="9800150" y="2665131"/>
            <a:ext cx="312906" cy="369332"/>
          </a:xfrm>
          <a:prstGeom prst="rect">
            <a:avLst/>
          </a:prstGeom>
          <a:noFill/>
        </p:spPr>
        <p:txBody>
          <a:bodyPr wrap="none" rtlCol="0">
            <a:spAutoFit/>
          </a:bodyPr>
          <a:lstStyle/>
          <a:p>
            <a:r>
              <a:rPr lang="en-US" dirty="0"/>
              <a:t>3</a:t>
            </a:r>
          </a:p>
        </p:txBody>
      </p:sp>
      <p:grpSp>
        <p:nvGrpSpPr>
          <p:cNvPr id="24" name="Gruppe 23">
            <a:extLst>
              <a:ext uri="{FF2B5EF4-FFF2-40B4-BE49-F238E27FC236}">
                <a16:creationId xmlns:a16="http://schemas.microsoft.com/office/drawing/2014/main" id="{0B055854-76CA-60C2-7031-AA0083B8EC7F}"/>
              </a:ext>
            </a:extLst>
          </p:cNvPr>
          <p:cNvGrpSpPr/>
          <p:nvPr/>
        </p:nvGrpSpPr>
        <p:grpSpPr>
          <a:xfrm>
            <a:off x="5597927" y="2678975"/>
            <a:ext cx="2920888" cy="4037115"/>
            <a:chOff x="5668260" y="2661736"/>
            <a:chExt cx="2920888" cy="4037115"/>
          </a:xfrm>
        </p:grpSpPr>
        <p:sp>
          <p:nvSpPr>
            <p:cNvPr id="10" name="Tekstfelt 9">
              <a:extLst>
                <a:ext uri="{FF2B5EF4-FFF2-40B4-BE49-F238E27FC236}">
                  <a16:creationId xmlns:a16="http://schemas.microsoft.com/office/drawing/2014/main" id="{6E1E4442-8E8D-EDBC-3BC2-C4D2FF68AE6F}"/>
                </a:ext>
              </a:extLst>
            </p:cNvPr>
            <p:cNvSpPr txBox="1"/>
            <p:nvPr/>
          </p:nvSpPr>
          <p:spPr>
            <a:xfrm>
              <a:off x="6974888" y="2661736"/>
              <a:ext cx="312906" cy="369332"/>
            </a:xfrm>
            <a:prstGeom prst="rect">
              <a:avLst/>
            </a:prstGeom>
            <a:noFill/>
          </p:spPr>
          <p:txBody>
            <a:bodyPr wrap="none" rtlCol="0">
              <a:spAutoFit/>
            </a:bodyPr>
            <a:lstStyle/>
            <a:p>
              <a:r>
                <a:rPr lang="en-US" dirty="0"/>
                <a:t>2</a:t>
              </a:r>
            </a:p>
          </p:txBody>
        </p:sp>
        <p:pic>
          <p:nvPicPr>
            <p:cNvPr id="17" name="Billede 16">
              <a:extLst>
                <a:ext uri="{FF2B5EF4-FFF2-40B4-BE49-F238E27FC236}">
                  <a16:creationId xmlns:a16="http://schemas.microsoft.com/office/drawing/2014/main" id="{237F40FE-55F2-4622-6806-AA69408C6B2E}"/>
                </a:ext>
              </a:extLst>
            </p:cNvPr>
            <p:cNvPicPr>
              <a:picLocks noChangeAspect="1"/>
            </p:cNvPicPr>
            <p:nvPr/>
          </p:nvPicPr>
          <p:blipFill>
            <a:blip r:embed="rId4"/>
            <a:stretch>
              <a:fillRect/>
            </a:stretch>
          </p:blipFill>
          <p:spPr>
            <a:xfrm>
              <a:off x="5668260" y="3031068"/>
              <a:ext cx="2920888" cy="3667783"/>
            </a:xfrm>
            <a:prstGeom prst="rect">
              <a:avLst/>
            </a:prstGeom>
          </p:spPr>
        </p:pic>
        <p:sp>
          <p:nvSpPr>
            <p:cNvPr id="18" name="Rektangel 17">
              <a:extLst>
                <a:ext uri="{FF2B5EF4-FFF2-40B4-BE49-F238E27FC236}">
                  <a16:creationId xmlns:a16="http://schemas.microsoft.com/office/drawing/2014/main" id="{6A33F3AF-52A6-F817-E535-332E44C4497C}"/>
                </a:ext>
              </a:extLst>
            </p:cNvPr>
            <p:cNvSpPr/>
            <p:nvPr/>
          </p:nvSpPr>
          <p:spPr>
            <a:xfrm>
              <a:off x="5668260" y="3155182"/>
              <a:ext cx="220074" cy="273818"/>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grpSp>
      <p:pic>
        <p:nvPicPr>
          <p:cNvPr id="23" name="Billede 22">
            <a:extLst>
              <a:ext uri="{FF2B5EF4-FFF2-40B4-BE49-F238E27FC236}">
                <a16:creationId xmlns:a16="http://schemas.microsoft.com/office/drawing/2014/main" id="{F976D551-4985-CCE9-9C8F-EB3979617573}"/>
              </a:ext>
            </a:extLst>
          </p:cNvPr>
          <p:cNvPicPr>
            <a:picLocks noChangeAspect="1"/>
          </p:cNvPicPr>
          <p:nvPr/>
        </p:nvPicPr>
        <p:blipFill>
          <a:blip r:embed="rId5"/>
          <a:stretch>
            <a:fillRect/>
          </a:stretch>
        </p:blipFill>
        <p:spPr>
          <a:xfrm>
            <a:off x="8936488" y="3048307"/>
            <a:ext cx="2040229" cy="2704949"/>
          </a:xfrm>
          <a:prstGeom prst="rect">
            <a:avLst/>
          </a:prstGeom>
        </p:spPr>
      </p:pic>
      <p:cxnSp>
        <p:nvCxnSpPr>
          <p:cNvPr id="26" name="Lige forbindelse 25">
            <a:extLst>
              <a:ext uri="{FF2B5EF4-FFF2-40B4-BE49-F238E27FC236}">
                <a16:creationId xmlns:a16="http://schemas.microsoft.com/office/drawing/2014/main" id="{1E17D538-C294-3B92-3CA8-E12B30C69F17}"/>
              </a:ext>
            </a:extLst>
          </p:cNvPr>
          <p:cNvCxnSpPr/>
          <p:nvPr/>
        </p:nvCxnSpPr>
        <p:spPr>
          <a:xfrm>
            <a:off x="5325626" y="2678975"/>
            <a:ext cx="0" cy="4037115"/>
          </a:xfrm>
          <a:prstGeom prst="line">
            <a:avLst/>
          </a:prstGeom>
        </p:spPr>
        <p:style>
          <a:lnRef idx="1">
            <a:schemeClr val="dk1"/>
          </a:lnRef>
          <a:fillRef idx="0">
            <a:schemeClr val="dk1"/>
          </a:fillRef>
          <a:effectRef idx="0">
            <a:schemeClr val="dk1"/>
          </a:effectRef>
          <a:fontRef idx="minor">
            <a:schemeClr val="tx1"/>
          </a:fontRef>
        </p:style>
      </p:cxnSp>
      <p:cxnSp>
        <p:nvCxnSpPr>
          <p:cNvPr id="27" name="Lige forbindelse 26">
            <a:extLst>
              <a:ext uri="{FF2B5EF4-FFF2-40B4-BE49-F238E27FC236}">
                <a16:creationId xmlns:a16="http://schemas.microsoft.com/office/drawing/2014/main" id="{7A5CE735-3A04-5C4E-E22C-BA364FE8E05A}"/>
              </a:ext>
            </a:extLst>
          </p:cNvPr>
          <p:cNvCxnSpPr/>
          <p:nvPr/>
        </p:nvCxnSpPr>
        <p:spPr>
          <a:xfrm>
            <a:off x="8733692" y="2678975"/>
            <a:ext cx="0" cy="4037115"/>
          </a:xfrm>
          <a:prstGeom prst="line">
            <a:avLst/>
          </a:prstGeom>
        </p:spPr>
        <p:style>
          <a:lnRef idx="1">
            <a:schemeClr val="dk1"/>
          </a:lnRef>
          <a:fillRef idx="0">
            <a:schemeClr val="dk1"/>
          </a:fillRef>
          <a:effectRef idx="0">
            <a:schemeClr val="dk1"/>
          </a:effectRef>
          <a:fontRef idx="minor">
            <a:schemeClr val="tx1"/>
          </a:fontRef>
        </p:style>
      </p:cxnSp>
      <p:sp>
        <p:nvSpPr>
          <p:cNvPr id="29" name="Tekstfelt 28">
            <a:extLst>
              <a:ext uri="{FF2B5EF4-FFF2-40B4-BE49-F238E27FC236}">
                <a16:creationId xmlns:a16="http://schemas.microsoft.com/office/drawing/2014/main" id="{415F7207-937B-8E71-4ACD-AD2E1390F2E4}"/>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Project Geometry</a:t>
            </a:r>
            <a:endParaRPr lang="en-US" sz="1600" dirty="0">
              <a:solidFill>
                <a:schemeClr val="bg1">
                  <a:lumMod val="85000"/>
                </a:schemeClr>
              </a:solidFill>
            </a:endParaRPr>
          </a:p>
        </p:txBody>
      </p:sp>
    </p:spTree>
    <p:extLst>
      <p:ext uri="{BB962C8B-B14F-4D97-AF65-F5344CB8AC3E}">
        <p14:creationId xmlns:p14="http://schemas.microsoft.com/office/powerpoint/2010/main" val="1636077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dirty="0" err="1"/>
              <a:t>Subassemblies</a:t>
            </a:r>
            <a:r>
              <a:rPr lang="da-DK" dirty="0"/>
              <a:t> &amp; </a:t>
            </a:r>
            <a:r>
              <a:rPr lang="da-DK" dirty="0" err="1"/>
              <a:t>relationships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33</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 </a:t>
            </a:r>
            <a:r>
              <a:rPr lang="da-DK" sz="2000" dirty="0" err="1">
                <a:solidFill>
                  <a:schemeClr val="bg1">
                    <a:lumMod val="85000"/>
                  </a:schemeClr>
                </a:solidFill>
              </a:rPr>
              <a:t>subassembly</a:t>
            </a:r>
            <a:endParaRPr lang="da-DK" sz="2000" dirty="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Assembly </a:t>
            </a:r>
            <a:r>
              <a:rPr lang="da-DK" sz="1600" dirty="0" err="1">
                <a:solidFill>
                  <a:schemeClr val="bg1">
                    <a:lumMod val="85000"/>
                  </a:schemeClr>
                </a:solidFill>
              </a:rPr>
              <a:t>inside</a:t>
            </a:r>
            <a:r>
              <a:rPr lang="da-DK" sz="1600" dirty="0">
                <a:solidFill>
                  <a:schemeClr val="bg1">
                    <a:lumMod val="85000"/>
                  </a:schemeClr>
                </a:solidFill>
              </a:rPr>
              <a:t> </a:t>
            </a:r>
            <a:r>
              <a:rPr lang="da-DK" sz="1600" dirty="0" err="1">
                <a:solidFill>
                  <a:schemeClr val="bg1">
                    <a:lumMod val="85000"/>
                  </a:schemeClr>
                </a:solidFill>
              </a:rPr>
              <a:t>assembly</a:t>
            </a:r>
            <a:endParaRPr lang="da-DK" sz="2000" dirty="0">
              <a:solidFill>
                <a:schemeClr val="bg1">
                  <a:lumMod val="85000"/>
                </a:schemeClr>
              </a:solidFill>
            </a:endParaRPr>
          </a:p>
        </p:txBody>
      </p:sp>
      <p:sp>
        <p:nvSpPr>
          <p:cNvPr id="5" name="Tekstfelt 4">
            <a:extLst>
              <a:ext uri="{FF2B5EF4-FFF2-40B4-BE49-F238E27FC236}">
                <a16:creationId xmlns:a16="http://schemas.microsoft.com/office/drawing/2014/main" id="{800CD17B-33B9-1731-4CC3-513965AFE44F}"/>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Relationships</a:t>
            </a:r>
          </a:p>
          <a:p>
            <a:pPr marL="685800" lvl="1" indent="-228600">
              <a:lnSpc>
                <a:spcPct val="90000"/>
              </a:lnSpc>
              <a:spcBef>
                <a:spcPts val="1000"/>
              </a:spcBef>
              <a:buFont typeface="Arial" panose="020B0604020202020204" pitchFamily="34" charset="0"/>
              <a:buChar char="•"/>
            </a:pPr>
            <a:r>
              <a:rPr lang="en-US" sz="1600" dirty="0"/>
              <a:t>Constrains</a:t>
            </a:r>
          </a:p>
          <a:p>
            <a:pPr marL="685800" lvl="1" indent="-228600">
              <a:lnSpc>
                <a:spcPct val="90000"/>
              </a:lnSpc>
              <a:spcBef>
                <a:spcPts val="1000"/>
              </a:spcBef>
              <a:buFont typeface="Arial" panose="020B0604020202020204" pitchFamily="34" charset="0"/>
              <a:buChar char="•"/>
            </a:pPr>
            <a:r>
              <a:rPr lang="en-US" sz="1600" dirty="0"/>
              <a:t>Joints</a:t>
            </a:r>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923330"/>
          </a:xfrm>
          <a:prstGeom prst="rect">
            <a:avLst/>
          </a:prstGeom>
          <a:noFill/>
        </p:spPr>
        <p:txBody>
          <a:bodyPr wrap="square" rtlCol="0">
            <a:spAutoFit/>
          </a:bodyPr>
          <a:lstStyle/>
          <a:p>
            <a:r>
              <a:rPr lang="en-US" dirty="0"/>
              <a:t>Relationships are used to connect parts and assemblies to each other with a defined set of rules.</a:t>
            </a:r>
          </a:p>
          <a:p>
            <a:r>
              <a:rPr lang="en-US" dirty="0"/>
              <a:t>Both groups are used in video 3 as an example.</a:t>
            </a:r>
          </a:p>
        </p:txBody>
      </p:sp>
      <p:sp>
        <p:nvSpPr>
          <p:cNvPr id="3" name="Tekstfelt 2">
            <a:extLst>
              <a:ext uri="{FF2B5EF4-FFF2-40B4-BE49-F238E27FC236}">
                <a16:creationId xmlns:a16="http://schemas.microsoft.com/office/drawing/2014/main" id="{0067B377-82D0-0C54-00E0-1991840960F4}"/>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Project Geometry</a:t>
            </a:r>
            <a:endParaRPr lang="en-US" sz="1600" dirty="0">
              <a:solidFill>
                <a:schemeClr val="bg1">
                  <a:lumMod val="85000"/>
                </a:schemeClr>
              </a:solidFill>
            </a:endParaRPr>
          </a:p>
        </p:txBody>
      </p:sp>
      <p:sp>
        <p:nvSpPr>
          <p:cNvPr id="11" name="Tekstfelt 10">
            <a:extLst>
              <a:ext uri="{FF2B5EF4-FFF2-40B4-BE49-F238E27FC236}">
                <a16:creationId xmlns:a16="http://schemas.microsoft.com/office/drawing/2014/main" id="{40AEBBAF-E29F-A4E4-2BED-6D81C12A2C3F}"/>
              </a:ext>
            </a:extLst>
          </p:cNvPr>
          <p:cNvSpPr txBox="1"/>
          <p:nvPr/>
        </p:nvSpPr>
        <p:spPr>
          <a:xfrm>
            <a:off x="3969099" y="2954215"/>
            <a:ext cx="2831585" cy="3600986"/>
          </a:xfrm>
          <a:prstGeom prst="rect">
            <a:avLst/>
          </a:prstGeom>
          <a:noFill/>
        </p:spPr>
        <p:txBody>
          <a:bodyPr wrap="square" rtlCol="0">
            <a:spAutoFit/>
          </a:bodyPr>
          <a:lstStyle/>
          <a:p>
            <a:r>
              <a:rPr lang="en-US" sz="2000" b="1" dirty="0"/>
              <a:t>Constrains</a:t>
            </a:r>
          </a:p>
          <a:p>
            <a:r>
              <a:rPr lang="en-US" sz="1600" dirty="0"/>
              <a:t>Constrains are very specific limitations made for a geometry in a sketch or a component. Examples could be: </a:t>
            </a:r>
          </a:p>
          <a:p>
            <a:pPr marL="285750" indent="-285750">
              <a:buFont typeface="Arial" panose="020B0604020202020204" pitchFamily="34" charset="0"/>
              <a:buChar char="•"/>
            </a:pPr>
            <a:r>
              <a:rPr lang="en-US" sz="1600" dirty="0"/>
              <a:t>Line1=12mm. </a:t>
            </a:r>
          </a:p>
          <a:p>
            <a:pPr marL="285750" indent="-285750">
              <a:buFont typeface="Arial" panose="020B0604020202020204" pitchFamily="34" charset="0"/>
              <a:buChar char="•"/>
            </a:pPr>
            <a:r>
              <a:rPr lang="en-US" sz="1600" dirty="0"/>
              <a:t>Angle between Line1.        and     Line2 = 60</a:t>
            </a:r>
            <a:r>
              <a:rPr lang="en-US" sz="1600" b="0" i="0" dirty="0">
                <a:solidFill>
                  <a:srgbClr val="040C28"/>
                </a:solidFill>
                <a:effectLst/>
                <a:latin typeface="Google Sans"/>
              </a:rPr>
              <a:t>°.</a:t>
            </a:r>
          </a:p>
          <a:p>
            <a:pPr marL="285750" indent="-285750">
              <a:buFont typeface="Arial" panose="020B0604020202020204" pitchFamily="34" charset="0"/>
              <a:buChar char="•"/>
            </a:pPr>
            <a:r>
              <a:rPr lang="en-US" sz="1600" dirty="0"/>
              <a:t>Face1 and face2 = Tangent.</a:t>
            </a:r>
          </a:p>
          <a:p>
            <a:pPr marL="285750" indent="-285750">
              <a:buFont typeface="Arial" panose="020B0604020202020204" pitchFamily="34" charset="0"/>
              <a:buChar char="•"/>
            </a:pPr>
            <a:r>
              <a:rPr lang="en-US" sz="1600" dirty="0"/>
              <a:t>Face1 and face2 = Mated.</a:t>
            </a:r>
          </a:p>
          <a:p>
            <a:pPr marL="285750" indent="-285750">
              <a:buFont typeface="Arial" panose="020B0604020202020204" pitchFamily="34" charset="0"/>
              <a:buChar char="•"/>
            </a:pPr>
            <a:endParaRPr lang="en-US" sz="1600" dirty="0"/>
          </a:p>
        </p:txBody>
      </p:sp>
      <p:sp>
        <p:nvSpPr>
          <p:cNvPr id="14" name="Tekstfelt 13">
            <a:extLst>
              <a:ext uri="{FF2B5EF4-FFF2-40B4-BE49-F238E27FC236}">
                <a16:creationId xmlns:a16="http://schemas.microsoft.com/office/drawing/2014/main" id="{AF14D15F-034A-5F5C-844F-64F5DC9DCAAA}"/>
              </a:ext>
            </a:extLst>
          </p:cNvPr>
          <p:cNvSpPr txBox="1"/>
          <p:nvPr/>
        </p:nvSpPr>
        <p:spPr>
          <a:xfrm>
            <a:off x="7658517" y="2945845"/>
            <a:ext cx="2831585" cy="3847207"/>
          </a:xfrm>
          <a:prstGeom prst="rect">
            <a:avLst/>
          </a:prstGeom>
          <a:noFill/>
        </p:spPr>
        <p:txBody>
          <a:bodyPr wrap="square" rtlCol="0">
            <a:spAutoFit/>
          </a:bodyPr>
          <a:lstStyle/>
          <a:p>
            <a:r>
              <a:rPr lang="en-US" sz="2000" b="1" dirty="0"/>
              <a:t>Joint</a:t>
            </a:r>
          </a:p>
          <a:p>
            <a:r>
              <a:rPr lang="en-US" sz="1600" dirty="0"/>
              <a:t>Joint relationships are preconfigured tools consisting of several Constrains:</a:t>
            </a:r>
          </a:p>
          <a:p>
            <a:pPr marL="285750" indent="-285750">
              <a:buFont typeface="Arial" panose="020B0604020202020204" pitchFamily="34" charset="0"/>
              <a:buChar char="•"/>
            </a:pPr>
            <a:r>
              <a:rPr lang="en-US" sz="1600" dirty="0"/>
              <a:t>Rigid is a relationship without movement allowed.</a:t>
            </a:r>
          </a:p>
          <a:p>
            <a:pPr marL="285750" indent="-285750">
              <a:buFont typeface="Arial" panose="020B0604020202020204" pitchFamily="34" charset="0"/>
              <a:buChar char="•"/>
            </a:pPr>
            <a:r>
              <a:rPr lang="en-US" sz="1600" dirty="0"/>
              <a:t>Rotational has a defined </a:t>
            </a:r>
            <a:r>
              <a:rPr lang="en-US" sz="1600" dirty="0" err="1"/>
              <a:t>rotatin</a:t>
            </a:r>
            <a:r>
              <a:rPr lang="en-US" sz="1600" dirty="0"/>
              <a:t> allowed</a:t>
            </a:r>
          </a:p>
          <a:p>
            <a:pPr marL="285750" indent="-285750">
              <a:buFont typeface="Arial" panose="020B0604020202020204" pitchFamily="34" charset="0"/>
              <a:buChar char="•"/>
            </a:pPr>
            <a:r>
              <a:rPr lang="en-US" sz="1600" dirty="0"/>
              <a:t>Slider allows linear movement</a:t>
            </a:r>
          </a:p>
          <a:p>
            <a:pPr marL="285750" indent="-285750">
              <a:buFont typeface="Arial" panose="020B0604020202020204" pitchFamily="34" charset="0"/>
              <a:buChar char="•"/>
            </a:pPr>
            <a:r>
              <a:rPr lang="en-US" sz="1600" dirty="0"/>
              <a:t>Planar allows 2D movement in a specified plane</a:t>
            </a:r>
          </a:p>
        </p:txBody>
      </p:sp>
    </p:spTree>
    <p:extLst>
      <p:ext uri="{BB962C8B-B14F-4D97-AF65-F5344CB8AC3E}">
        <p14:creationId xmlns:p14="http://schemas.microsoft.com/office/powerpoint/2010/main" val="4424601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dirty="0" err="1"/>
              <a:t>Subassemblies</a:t>
            </a:r>
            <a:r>
              <a:rPr lang="da-DK" dirty="0"/>
              <a:t> &amp; </a:t>
            </a:r>
            <a:r>
              <a:rPr lang="da-DK" dirty="0" err="1"/>
              <a:t>relationships</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34</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 </a:t>
            </a:r>
            <a:r>
              <a:rPr lang="da-DK" sz="2000" dirty="0" err="1">
                <a:solidFill>
                  <a:schemeClr val="bg1">
                    <a:lumMod val="85000"/>
                  </a:schemeClr>
                </a:solidFill>
              </a:rPr>
              <a:t>subassembly</a:t>
            </a:r>
            <a:endParaRPr lang="da-DK" sz="2000" dirty="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Assembly </a:t>
            </a:r>
            <a:r>
              <a:rPr lang="da-DK" sz="1600" dirty="0" err="1">
                <a:solidFill>
                  <a:schemeClr val="bg1">
                    <a:lumMod val="85000"/>
                  </a:schemeClr>
                </a:solidFill>
              </a:rPr>
              <a:t>inside</a:t>
            </a:r>
            <a:r>
              <a:rPr lang="da-DK" sz="1600" dirty="0">
                <a:solidFill>
                  <a:schemeClr val="bg1">
                    <a:lumMod val="85000"/>
                  </a:schemeClr>
                </a:solidFill>
              </a:rPr>
              <a:t> </a:t>
            </a:r>
            <a:r>
              <a:rPr lang="da-DK" sz="1600" dirty="0" err="1">
                <a:solidFill>
                  <a:schemeClr val="bg1">
                    <a:lumMod val="85000"/>
                  </a:schemeClr>
                </a:solidFill>
              </a:rPr>
              <a:t>assembly</a:t>
            </a:r>
            <a:endParaRPr lang="da-DK" sz="2000" dirty="0">
              <a:solidFill>
                <a:schemeClr val="bg1">
                  <a:lumMod val="85000"/>
                </a:schemeClr>
              </a:solidFill>
            </a:endParaRPr>
          </a:p>
        </p:txBody>
      </p:sp>
      <p:sp>
        <p:nvSpPr>
          <p:cNvPr id="5" name="Tekstfelt 4">
            <a:extLst>
              <a:ext uri="{FF2B5EF4-FFF2-40B4-BE49-F238E27FC236}">
                <a16:creationId xmlns:a16="http://schemas.microsoft.com/office/drawing/2014/main" id="{800CD17B-33B9-1731-4CC3-513965AFE44F}"/>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Constrains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Joints</a:t>
            </a:r>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646331"/>
          </a:xfrm>
          <a:prstGeom prst="rect">
            <a:avLst/>
          </a:prstGeom>
          <a:noFill/>
        </p:spPr>
        <p:txBody>
          <a:bodyPr wrap="square" rtlCol="0">
            <a:spAutoFit/>
          </a:bodyPr>
          <a:lstStyle/>
          <a:p>
            <a:r>
              <a:rPr lang="en-US" dirty="0"/>
              <a:t>Project is a handy tool that “copies” a geometry to a sketch, so you do not need to draw the geometry again.</a:t>
            </a:r>
          </a:p>
        </p:txBody>
      </p:sp>
      <p:sp>
        <p:nvSpPr>
          <p:cNvPr id="3" name="Tekstfelt 2">
            <a:extLst>
              <a:ext uri="{FF2B5EF4-FFF2-40B4-BE49-F238E27FC236}">
                <a16:creationId xmlns:a16="http://schemas.microsoft.com/office/drawing/2014/main" id="{0067B377-82D0-0C54-00E0-1991840960F4}"/>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Project Geometry</a:t>
            </a:r>
            <a:endParaRPr lang="en-US" sz="1600" dirty="0"/>
          </a:p>
        </p:txBody>
      </p:sp>
      <p:pic>
        <p:nvPicPr>
          <p:cNvPr id="8" name="Billede 7">
            <a:extLst>
              <a:ext uri="{FF2B5EF4-FFF2-40B4-BE49-F238E27FC236}">
                <a16:creationId xmlns:a16="http://schemas.microsoft.com/office/drawing/2014/main" id="{8BD8B69E-74A8-0C8E-069D-81A29956FF4F}"/>
              </a:ext>
            </a:extLst>
          </p:cNvPr>
          <p:cNvPicPr>
            <a:picLocks noChangeAspect="1"/>
          </p:cNvPicPr>
          <p:nvPr/>
        </p:nvPicPr>
        <p:blipFill>
          <a:blip r:embed="rId3"/>
          <a:stretch>
            <a:fillRect/>
          </a:stretch>
        </p:blipFill>
        <p:spPr>
          <a:xfrm>
            <a:off x="4385773" y="2977381"/>
            <a:ext cx="3420454" cy="2918938"/>
          </a:xfrm>
          <a:prstGeom prst="rect">
            <a:avLst/>
          </a:prstGeom>
        </p:spPr>
      </p:pic>
    </p:spTree>
    <p:extLst>
      <p:ext uri="{BB962C8B-B14F-4D97-AF65-F5344CB8AC3E}">
        <p14:creationId xmlns:p14="http://schemas.microsoft.com/office/powerpoint/2010/main" val="18968151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F2FB0B-15EC-453B-BC9B-69AD35DDCEA3}"/>
              </a:ext>
            </a:extLst>
          </p:cNvPr>
          <p:cNvSpPr>
            <a:spLocks noGrp="1"/>
          </p:cNvSpPr>
          <p:nvPr>
            <p:ph type="ctrTitle"/>
          </p:nvPr>
        </p:nvSpPr>
        <p:spPr/>
        <p:txBody>
          <a:bodyPr rtlCol="0">
            <a:normAutofit/>
          </a:bodyPr>
          <a:lstStyle/>
          <a:p>
            <a:pPr rtl="0"/>
            <a:r>
              <a:rPr lang="da-DK" spc="400" dirty="0" err="1">
                <a:latin typeface="+mn-lt"/>
              </a:rPr>
              <a:t>Modelling</a:t>
            </a:r>
            <a:r>
              <a:rPr lang="da-DK" spc="400" dirty="0">
                <a:latin typeface="+mn-lt"/>
              </a:rPr>
              <a:t> the </a:t>
            </a:r>
            <a:r>
              <a:rPr lang="da-DK" spc="400" dirty="0" err="1">
                <a:latin typeface="+mn-lt"/>
              </a:rPr>
              <a:t>conveyor</a:t>
            </a:r>
            <a:br>
              <a:rPr lang="da-DK" b="1" cap="all" spc="400" dirty="0">
                <a:solidFill>
                  <a:schemeClr val="bg1"/>
                </a:solidFill>
                <a:latin typeface="+mn-lt"/>
              </a:rPr>
            </a:br>
            <a:r>
              <a:rPr lang="da-DK" sz="4000" b="1" cap="all" spc="400" dirty="0">
                <a:solidFill>
                  <a:schemeClr val="bg1"/>
                </a:solidFill>
                <a:latin typeface="+mn-lt"/>
              </a:rPr>
              <a:t>Video 4</a:t>
            </a:r>
            <a:endParaRPr lang="da-DK" sz="4000" dirty="0"/>
          </a:p>
        </p:txBody>
      </p:sp>
      <p:sp>
        <p:nvSpPr>
          <p:cNvPr id="3" name="Undertitel 2">
            <a:extLst>
              <a:ext uri="{FF2B5EF4-FFF2-40B4-BE49-F238E27FC236}">
                <a16:creationId xmlns:a16="http://schemas.microsoft.com/office/drawing/2014/main" id="{05408798-0DB3-46BF-880E-7BB904D700F6}"/>
              </a:ext>
            </a:extLst>
          </p:cNvPr>
          <p:cNvSpPr>
            <a:spLocks noGrp="1"/>
          </p:cNvSpPr>
          <p:nvPr>
            <p:ph type="subTitle" idx="1"/>
          </p:nvPr>
        </p:nvSpPr>
        <p:spPr>
          <a:xfrm>
            <a:off x="1527047" y="3858768"/>
            <a:ext cx="9546113" cy="1536192"/>
          </a:xfrm>
        </p:spPr>
        <p:txBody>
          <a:bodyPr rtlCol="0">
            <a:normAutofit/>
          </a:bodyPr>
          <a:lstStyle/>
          <a:p>
            <a:pPr rtl="0"/>
            <a:r>
              <a:rPr lang="da-DK" dirty="0"/>
              <a:t>Sketch - </a:t>
            </a:r>
            <a:r>
              <a:rPr lang="da-DK" dirty="0" err="1"/>
              <a:t>Arc</a:t>
            </a:r>
            <a:endParaRPr lang="da-DK" dirty="0"/>
          </a:p>
          <a:p>
            <a:pPr rtl="0"/>
            <a:r>
              <a:rPr lang="da-DK" dirty="0"/>
              <a:t>Mate </a:t>
            </a:r>
            <a:r>
              <a:rPr lang="da-DK" dirty="0" err="1"/>
              <a:t>relationship</a:t>
            </a:r>
            <a:r>
              <a:rPr lang="da-DK" dirty="0"/>
              <a:t> with offset</a:t>
            </a:r>
          </a:p>
          <a:p>
            <a:pPr rtl="0"/>
            <a:endParaRPr lang="da-DK" dirty="0"/>
          </a:p>
        </p:txBody>
      </p:sp>
    </p:spTree>
    <p:extLst>
      <p:ext uri="{BB962C8B-B14F-4D97-AF65-F5344CB8AC3E}">
        <p14:creationId xmlns:p14="http://schemas.microsoft.com/office/powerpoint/2010/main" val="42120348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err="1">
                <a:latin typeface="+mj-lt"/>
                <a:ea typeface="+mj-ea"/>
                <a:cs typeface="+mj-cs"/>
              </a:rPr>
              <a:t>Modelling</a:t>
            </a:r>
            <a:r>
              <a:rPr lang="da-DK" kern="1200" dirty="0">
                <a:latin typeface="+mj-lt"/>
                <a:ea typeface="+mj-ea"/>
                <a:cs typeface="+mj-cs"/>
              </a:rPr>
              <a:t> the </a:t>
            </a:r>
            <a:r>
              <a:rPr lang="da-DK" kern="1200" dirty="0" err="1">
                <a:latin typeface="+mj-lt"/>
                <a:ea typeface="+mj-ea"/>
                <a:cs typeface="+mj-cs"/>
              </a:rPr>
              <a:t>conveyor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36</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71917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Sketch </a:t>
            </a:r>
            <a:r>
              <a:rPr lang="da-DK" sz="2000" dirty="0" err="1"/>
              <a:t>Arcs</a:t>
            </a:r>
            <a:endParaRPr lang="da-DK" sz="2000" dirty="0"/>
          </a:p>
          <a:p>
            <a:pPr marL="685800" lvl="1" indent="-228600">
              <a:lnSpc>
                <a:spcPct val="90000"/>
              </a:lnSpc>
              <a:spcBef>
                <a:spcPts val="1000"/>
              </a:spcBef>
              <a:buFont typeface="Arial" panose="020B0604020202020204" pitchFamily="34" charset="0"/>
              <a:buChar char="•"/>
            </a:pPr>
            <a:r>
              <a:rPr lang="da-DK" sz="1600" dirty="0"/>
              <a:t>Tangent </a:t>
            </a:r>
            <a:r>
              <a:rPr lang="da-DK" sz="1600" dirty="0" err="1"/>
              <a:t>arc</a:t>
            </a:r>
            <a:endParaRPr lang="da-DK" sz="1600" dirty="0"/>
          </a:p>
        </p:txBody>
      </p:sp>
      <p:sp>
        <p:nvSpPr>
          <p:cNvPr id="5" name="Tekstfelt 4">
            <a:extLst>
              <a:ext uri="{FF2B5EF4-FFF2-40B4-BE49-F238E27FC236}">
                <a16:creationId xmlns:a16="http://schemas.microsoft.com/office/drawing/2014/main" id="{800CD17B-33B9-1731-4CC3-513965AFE44F}"/>
              </a:ext>
            </a:extLst>
          </p:cNvPr>
          <p:cNvSpPr txBox="1"/>
          <p:nvPr/>
        </p:nvSpPr>
        <p:spPr>
          <a:xfrm>
            <a:off x="805703" y="278753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923330"/>
          </a:xfrm>
          <a:prstGeom prst="rect">
            <a:avLst/>
          </a:prstGeom>
          <a:noFill/>
        </p:spPr>
        <p:txBody>
          <a:bodyPr wrap="square" rtlCol="0">
            <a:spAutoFit/>
          </a:bodyPr>
          <a:lstStyle/>
          <a:p>
            <a:r>
              <a:rPr lang="en-US" dirty="0"/>
              <a:t>The conveyor is very simple. It consist of a Sketch with a box. On each end of the box, half a circle is connected. </a:t>
            </a:r>
            <a:br>
              <a:rPr lang="en-US" dirty="0"/>
            </a:br>
            <a:r>
              <a:rPr lang="en-US" dirty="0"/>
              <a:t>3</a:t>
            </a:r>
            <a:r>
              <a:rPr lang="en-US" baseline="30000" dirty="0"/>
              <a:t>rd</a:t>
            </a:r>
            <a:r>
              <a:rPr lang="en-US" dirty="0"/>
              <a:t> dimension is a simple Extrusion of the box and arcs.</a:t>
            </a:r>
          </a:p>
        </p:txBody>
      </p:sp>
      <p:pic>
        <p:nvPicPr>
          <p:cNvPr id="14" name="Billede 13">
            <a:extLst>
              <a:ext uri="{FF2B5EF4-FFF2-40B4-BE49-F238E27FC236}">
                <a16:creationId xmlns:a16="http://schemas.microsoft.com/office/drawing/2014/main" id="{C48C81AD-03D9-65B7-91D3-1FCF72A6E98C}"/>
              </a:ext>
            </a:extLst>
          </p:cNvPr>
          <p:cNvPicPr>
            <a:picLocks noChangeAspect="1"/>
          </p:cNvPicPr>
          <p:nvPr/>
        </p:nvPicPr>
        <p:blipFill>
          <a:blip r:embed="rId3"/>
          <a:stretch>
            <a:fillRect/>
          </a:stretch>
        </p:blipFill>
        <p:spPr>
          <a:xfrm>
            <a:off x="3545986" y="2787535"/>
            <a:ext cx="7867873" cy="3885519"/>
          </a:xfrm>
          <a:prstGeom prst="rect">
            <a:avLst/>
          </a:prstGeom>
        </p:spPr>
      </p:pic>
    </p:spTree>
    <p:extLst>
      <p:ext uri="{BB962C8B-B14F-4D97-AF65-F5344CB8AC3E}">
        <p14:creationId xmlns:p14="http://schemas.microsoft.com/office/powerpoint/2010/main" val="32382758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err="1">
                <a:latin typeface="+mj-lt"/>
                <a:ea typeface="+mj-ea"/>
                <a:cs typeface="+mj-cs"/>
              </a:rPr>
              <a:t>Modelling</a:t>
            </a:r>
            <a:r>
              <a:rPr lang="da-DK" kern="1200" dirty="0">
                <a:latin typeface="+mj-lt"/>
                <a:ea typeface="+mj-ea"/>
                <a:cs typeface="+mj-cs"/>
              </a:rPr>
              <a:t> the </a:t>
            </a:r>
            <a:r>
              <a:rPr lang="da-DK" kern="1200" dirty="0" err="1">
                <a:latin typeface="+mj-lt"/>
                <a:ea typeface="+mj-ea"/>
                <a:cs typeface="+mj-cs"/>
              </a:rPr>
              <a:t>conveyor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37</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71917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Sketch </a:t>
            </a:r>
            <a:r>
              <a:rPr lang="da-DK" sz="2000" dirty="0" err="1"/>
              <a:t>Arcs</a:t>
            </a:r>
            <a:endParaRPr lang="da-DK" sz="2000" dirty="0"/>
          </a:p>
          <a:p>
            <a:pPr marL="685800" lvl="1" indent="-228600">
              <a:lnSpc>
                <a:spcPct val="90000"/>
              </a:lnSpc>
              <a:spcBef>
                <a:spcPts val="1000"/>
              </a:spcBef>
              <a:buFont typeface="Arial" panose="020B0604020202020204" pitchFamily="34" charset="0"/>
              <a:buChar char="•"/>
            </a:pPr>
            <a:r>
              <a:rPr lang="da-DK" sz="1600" dirty="0"/>
              <a:t>Tangent </a:t>
            </a:r>
            <a:r>
              <a:rPr lang="da-DK" sz="1600" dirty="0" err="1"/>
              <a:t>arc</a:t>
            </a:r>
            <a:endParaRPr lang="da-DK" sz="1600" dirty="0"/>
          </a:p>
        </p:txBody>
      </p:sp>
      <p:sp>
        <p:nvSpPr>
          <p:cNvPr id="5" name="Tekstfelt 4">
            <a:extLst>
              <a:ext uri="{FF2B5EF4-FFF2-40B4-BE49-F238E27FC236}">
                <a16:creationId xmlns:a16="http://schemas.microsoft.com/office/drawing/2014/main" id="{800CD17B-33B9-1731-4CC3-513965AFE44F}"/>
              </a:ext>
            </a:extLst>
          </p:cNvPr>
          <p:cNvSpPr txBox="1"/>
          <p:nvPr/>
        </p:nvSpPr>
        <p:spPr>
          <a:xfrm>
            <a:off x="805703" y="278753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MATE with offset</a:t>
            </a:r>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646331"/>
          </a:xfrm>
          <a:prstGeom prst="rect">
            <a:avLst/>
          </a:prstGeom>
          <a:noFill/>
        </p:spPr>
        <p:txBody>
          <a:bodyPr wrap="square" rtlCol="0">
            <a:spAutoFit/>
          </a:bodyPr>
          <a:lstStyle/>
          <a:p>
            <a:r>
              <a:rPr lang="en-US" dirty="0"/>
              <a:t>Arcs can be crated in three different methos: Three Point, Center and Tangent</a:t>
            </a:r>
          </a:p>
        </p:txBody>
      </p:sp>
      <p:pic>
        <p:nvPicPr>
          <p:cNvPr id="10" name="Billede 9">
            <a:extLst>
              <a:ext uri="{FF2B5EF4-FFF2-40B4-BE49-F238E27FC236}">
                <a16:creationId xmlns:a16="http://schemas.microsoft.com/office/drawing/2014/main" id="{C2A97F7F-72BC-0DF8-B018-97F2CA404569}"/>
              </a:ext>
            </a:extLst>
          </p:cNvPr>
          <p:cNvPicPr>
            <a:picLocks noChangeAspect="1"/>
          </p:cNvPicPr>
          <p:nvPr/>
        </p:nvPicPr>
        <p:blipFill>
          <a:blip r:embed="rId3"/>
          <a:stretch>
            <a:fillRect/>
          </a:stretch>
        </p:blipFill>
        <p:spPr>
          <a:xfrm>
            <a:off x="3517385" y="2977586"/>
            <a:ext cx="2681096" cy="2919929"/>
          </a:xfrm>
          <a:prstGeom prst="rect">
            <a:avLst/>
          </a:prstGeom>
        </p:spPr>
      </p:pic>
      <p:sp>
        <p:nvSpPr>
          <p:cNvPr id="11" name="Tekstfelt 10">
            <a:extLst>
              <a:ext uri="{FF2B5EF4-FFF2-40B4-BE49-F238E27FC236}">
                <a16:creationId xmlns:a16="http://schemas.microsoft.com/office/drawing/2014/main" id="{4FA88EA9-E1B8-E2BB-D377-95490A9FB953}"/>
              </a:ext>
            </a:extLst>
          </p:cNvPr>
          <p:cNvSpPr txBox="1"/>
          <p:nvPr/>
        </p:nvSpPr>
        <p:spPr>
          <a:xfrm>
            <a:off x="6772590" y="3147120"/>
            <a:ext cx="5325626" cy="2862322"/>
          </a:xfrm>
          <a:prstGeom prst="rect">
            <a:avLst/>
          </a:prstGeom>
          <a:noFill/>
        </p:spPr>
        <p:txBody>
          <a:bodyPr wrap="square" rtlCol="0">
            <a:spAutoFit/>
          </a:bodyPr>
          <a:lstStyle/>
          <a:p>
            <a:r>
              <a:rPr lang="en-US" dirty="0"/>
              <a:t>Three Point Arc is drawing an arc from point 1, through point 2, to point 3 </a:t>
            </a:r>
          </a:p>
          <a:p>
            <a:endParaRPr lang="en-US" dirty="0"/>
          </a:p>
          <a:p>
            <a:r>
              <a:rPr lang="en-US" dirty="0"/>
              <a:t>Tangent Arc must be connected with two points to existing geometry and will size the arc to be tangent with the two </a:t>
            </a:r>
            <a:r>
              <a:rPr lang="en-US" dirty="0" err="1"/>
              <a:t>geometrys</a:t>
            </a:r>
            <a:r>
              <a:rPr lang="en-US" dirty="0"/>
              <a:t>, like in video 4.</a:t>
            </a:r>
          </a:p>
          <a:p>
            <a:endParaRPr lang="en-US" dirty="0"/>
          </a:p>
          <a:p>
            <a:r>
              <a:rPr lang="en-US" dirty="0"/>
              <a:t>Center Point Arc is created by placing an Arc center and the two end points. </a:t>
            </a:r>
          </a:p>
        </p:txBody>
      </p:sp>
    </p:spTree>
    <p:extLst>
      <p:ext uri="{BB962C8B-B14F-4D97-AF65-F5344CB8AC3E}">
        <p14:creationId xmlns:p14="http://schemas.microsoft.com/office/powerpoint/2010/main" val="18723720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err="1">
                <a:latin typeface="+mj-lt"/>
                <a:ea typeface="+mj-ea"/>
                <a:cs typeface="+mj-cs"/>
              </a:rPr>
              <a:t>Modelling</a:t>
            </a:r>
            <a:r>
              <a:rPr lang="da-DK" kern="1200" dirty="0">
                <a:latin typeface="+mj-lt"/>
                <a:ea typeface="+mj-ea"/>
                <a:cs typeface="+mj-cs"/>
              </a:rPr>
              <a:t> the </a:t>
            </a:r>
            <a:r>
              <a:rPr lang="da-DK" kern="1200" dirty="0" err="1">
                <a:latin typeface="+mj-lt"/>
                <a:ea typeface="+mj-ea"/>
                <a:cs typeface="+mj-cs"/>
              </a:rPr>
              <a:t>conveyor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38</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71917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Sketch </a:t>
            </a:r>
            <a:r>
              <a:rPr lang="da-DK" sz="2000" dirty="0" err="1"/>
              <a:t>Arcs</a:t>
            </a:r>
            <a:endParaRPr lang="da-DK" sz="2000" dirty="0"/>
          </a:p>
          <a:p>
            <a:pPr marL="685800" lvl="1" indent="-228600">
              <a:lnSpc>
                <a:spcPct val="90000"/>
              </a:lnSpc>
              <a:spcBef>
                <a:spcPts val="1000"/>
              </a:spcBef>
              <a:buFont typeface="Arial" panose="020B0604020202020204" pitchFamily="34" charset="0"/>
              <a:buChar char="•"/>
            </a:pPr>
            <a:r>
              <a:rPr lang="da-DK" sz="1600" dirty="0"/>
              <a:t>Tangent </a:t>
            </a:r>
            <a:r>
              <a:rPr lang="da-DK" sz="1600" dirty="0" err="1"/>
              <a:t>arc</a:t>
            </a:r>
            <a:endParaRPr lang="da-DK" sz="1600" dirty="0"/>
          </a:p>
        </p:txBody>
      </p:sp>
      <p:sp>
        <p:nvSpPr>
          <p:cNvPr id="5" name="Tekstfelt 4">
            <a:extLst>
              <a:ext uri="{FF2B5EF4-FFF2-40B4-BE49-F238E27FC236}">
                <a16:creationId xmlns:a16="http://schemas.microsoft.com/office/drawing/2014/main" id="{800CD17B-33B9-1731-4CC3-513965AFE44F}"/>
              </a:ext>
            </a:extLst>
          </p:cNvPr>
          <p:cNvSpPr txBox="1"/>
          <p:nvPr/>
        </p:nvSpPr>
        <p:spPr>
          <a:xfrm>
            <a:off x="805703" y="278753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MATE with offset</a:t>
            </a:r>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646331"/>
          </a:xfrm>
          <a:prstGeom prst="rect">
            <a:avLst/>
          </a:prstGeom>
          <a:noFill/>
        </p:spPr>
        <p:txBody>
          <a:bodyPr wrap="square" rtlCol="0">
            <a:spAutoFit/>
          </a:bodyPr>
          <a:lstStyle/>
          <a:p>
            <a:r>
              <a:rPr lang="en-US" dirty="0"/>
              <a:t>Arcs can be crated in three different methods: Three Point, Center and Tangent</a:t>
            </a:r>
          </a:p>
        </p:txBody>
      </p:sp>
      <p:sp>
        <p:nvSpPr>
          <p:cNvPr id="11" name="Tekstfelt 10">
            <a:extLst>
              <a:ext uri="{FF2B5EF4-FFF2-40B4-BE49-F238E27FC236}">
                <a16:creationId xmlns:a16="http://schemas.microsoft.com/office/drawing/2014/main" id="{4FA88EA9-E1B8-E2BB-D377-95490A9FB953}"/>
              </a:ext>
            </a:extLst>
          </p:cNvPr>
          <p:cNvSpPr txBox="1"/>
          <p:nvPr/>
        </p:nvSpPr>
        <p:spPr>
          <a:xfrm>
            <a:off x="6772590" y="3147120"/>
            <a:ext cx="5325626" cy="2862322"/>
          </a:xfrm>
          <a:prstGeom prst="rect">
            <a:avLst/>
          </a:prstGeom>
          <a:noFill/>
        </p:spPr>
        <p:txBody>
          <a:bodyPr wrap="square" rtlCol="0">
            <a:spAutoFit/>
          </a:bodyPr>
          <a:lstStyle/>
          <a:p>
            <a:r>
              <a:rPr lang="en-US" dirty="0"/>
              <a:t>Three Point Arc is drawing an arc from point 1, through point 2, to point 3 </a:t>
            </a:r>
          </a:p>
          <a:p>
            <a:endParaRPr lang="en-US" dirty="0"/>
          </a:p>
          <a:p>
            <a:r>
              <a:rPr lang="en-US" dirty="0"/>
              <a:t>Tangent Arc must be connected with two points to existing geometry and will size the arc to be tangent with the two </a:t>
            </a:r>
            <a:r>
              <a:rPr lang="en-US" dirty="0" err="1"/>
              <a:t>geometrys</a:t>
            </a:r>
            <a:r>
              <a:rPr lang="en-US" dirty="0"/>
              <a:t>, like in video 4.</a:t>
            </a:r>
          </a:p>
          <a:p>
            <a:endParaRPr lang="en-US" dirty="0"/>
          </a:p>
          <a:p>
            <a:r>
              <a:rPr lang="en-US" dirty="0"/>
              <a:t>Center Point Arc is created by placing an Arc center and the two end points. </a:t>
            </a:r>
          </a:p>
        </p:txBody>
      </p:sp>
      <p:pic>
        <p:nvPicPr>
          <p:cNvPr id="6" name="Billede 5">
            <a:extLst>
              <a:ext uri="{FF2B5EF4-FFF2-40B4-BE49-F238E27FC236}">
                <a16:creationId xmlns:a16="http://schemas.microsoft.com/office/drawing/2014/main" id="{13F6E89F-D6DA-9A79-8C63-45A00D8B88EE}"/>
              </a:ext>
            </a:extLst>
          </p:cNvPr>
          <p:cNvPicPr>
            <a:picLocks noChangeAspect="1"/>
          </p:cNvPicPr>
          <p:nvPr/>
        </p:nvPicPr>
        <p:blipFill>
          <a:blip r:embed="rId3"/>
          <a:srcRect r="1297" b="8880"/>
          <a:stretch/>
        </p:blipFill>
        <p:spPr>
          <a:xfrm>
            <a:off x="3475389" y="2744756"/>
            <a:ext cx="1376011" cy="1388573"/>
          </a:xfrm>
          <a:prstGeom prst="rect">
            <a:avLst/>
          </a:prstGeom>
        </p:spPr>
      </p:pic>
      <p:pic>
        <p:nvPicPr>
          <p:cNvPr id="13" name="Billede 12">
            <a:extLst>
              <a:ext uri="{FF2B5EF4-FFF2-40B4-BE49-F238E27FC236}">
                <a16:creationId xmlns:a16="http://schemas.microsoft.com/office/drawing/2014/main" id="{09BC208C-A08E-D4B1-6FD2-54C3A30E47D7}"/>
              </a:ext>
            </a:extLst>
          </p:cNvPr>
          <p:cNvPicPr>
            <a:picLocks noChangeAspect="1"/>
          </p:cNvPicPr>
          <p:nvPr/>
        </p:nvPicPr>
        <p:blipFill>
          <a:blip r:embed="rId4"/>
          <a:srcRect l="10555"/>
          <a:stretch/>
        </p:blipFill>
        <p:spPr>
          <a:xfrm>
            <a:off x="5272813" y="3866357"/>
            <a:ext cx="1376011" cy="1388573"/>
          </a:xfrm>
          <a:prstGeom prst="rect">
            <a:avLst/>
          </a:prstGeom>
        </p:spPr>
      </p:pic>
      <p:pic>
        <p:nvPicPr>
          <p:cNvPr id="15" name="Billede 14">
            <a:extLst>
              <a:ext uri="{FF2B5EF4-FFF2-40B4-BE49-F238E27FC236}">
                <a16:creationId xmlns:a16="http://schemas.microsoft.com/office/drawing/2014/main" id="{88BC18D1-3BFE-3B62-9316-A503C70F003E}"/>
              </a:ext>
            </a:extLst>
          </p:cNvPr>
          <p:cNvPicPr>
            <a:picLocks noChangeAspect="1"/>
          </p:cNvPicPr>
          <p:nvPr/>
        </p:nvPicPr>
        <p:blipFill>
          <a:blip r:embed="rId5"/>
          <a:stretch>
            <a:fillRect/>
          </a:stretch>
        </p:blipFill>
        <p:spPr>
          <a:xfrm>
            <a:off x="3401693" y="5045727"/>
            <a:ext cx="1538379" cy="1319322"/>
          </a:xfrm>
          <a:prstGeom prst="rect">
            <a:avLst/>
          </a:prstGeom>
        </p:spPr>
      </p:pic>
      <mc:AlternateContent xmlns:mc="http://schemas.openxmlformats.org/markup-compatibility/2006" xmlns:p14="http://schemas.microsoft.com/office/powerpoint/2010/main">
        <mc:Choice Requires="p14">
          <p:contentPart p14:bwMode="auto" r:id="rId6">
            <p14:nvContentPartPr>
              <p14:cNvPr id="16" name="Håndskrift 15">
                <a:extLst>
                  <a:ext uri="{FF2B5EF4-FFF2-40B4-BE49-F238E27FC236}">
                    <a16:creationId xmlns:a16="http://schemas.microsoft.com/office/drawing/2014/main" id="{9D837993-DCAC-BF4E-4A69-0304201B0BEC}"/>
                  </a:ext>
                </a:extLst>
              </p14:cNvPr>
              <p14:cNvContentPartPr/>
              <p14:nvPr/>
            </p14:nvContentPartPr>
            <p14:xfrm>
              <a:off x="4432140" y="3047860"/>
              <a:ext cx="360" cy="360"/>
            </p14:xfrm>
          </p:contentPart>
        </mc:Choice>
        <mc:Fallback xmlns="">
          <p:pic>
            <p:nvPicPr>
              <p:cNvPr id="16" name="Håndskrift 15">
                <a:extLst>
                  <a:ext uri="{FF2B5EF4-FFF2-40B4-BE49-F238E27FC236}">
                    <a16:creationId xmlns:a16="http://schemas.microsoft.com/office/drawing/2014/main" id="{9D837993-DCAC-BF4E-4A69-0304201B0BEC}"/>
                  </a:ext>
                </a:extLst>
              </p:cNvPr>
              <p:cNvPicPr/>
              <p:nvPr/>
            </p:nvPicPr>
            <p:blipFill>
              <a:blip r:embed="rId7"/>
              <a:stretch>
                <a:fillRect/>
              </a:stretch>
            </p:blipFill>
            <p:spPr>
              <a:xfrm>
                <a:off x="4426020" y="3041740"/>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7" name="Håndskrift 16">
                <a:extLst>
                  <a:ext uri="{FF2B5EF4-FFF2-40B4-BE49-F238E27FC236}">
                    <a16:creationId xmlns:a16="http://schemas.microsoft.com/office/drawing/2014/main" id="{ED4433EF-472C-F443-074E-2638124D8E53}"/>
                  </a:ext>
                </a:extLst>
              </p14:cNvPr>
              <p14:cNvContentPartPr/>
              <p14:nvPr/>
            </p14:nvContentPartPr>
            <p14:xfrm>
              <a:off x="4425660" y="3041380"/>
              <a:ext cx="360" cy="360"/>
            </p14:xfrm>
          </p:contentPart>
        </mc:Choice>
        <mc:Fallback xmlns="">
          <p:pic>
            <p:nvPicPr>
              <p:cNvPr id="17" name="Håndskrift 16">
                <a:extLst>
                  <a:ext uri="{FF2B5EF4-FFF2-40B4-BE49-F238E27FC236}">
                    <a16:creationId xmlns:a16="http://schemas.microsoft.com/office/drawing/2014/main" id="{ED4433EF-472C-F443-074E-2638124D8E53}"/>
                  </a:ext>
                </a:extLst>
              </p:cNvPr>
              <p:cNvPicPr/>
              <p:nvPr/>
            </p:nvPicPr>
            <p:blipFill>
              <a:blip r:embed="rId9"/>
              <a:stretch>
                <a:fillRect/>
              </a:stretch>
            </p:blipFill>
            <p:spPr>
              <a:xfrm>
                <a:off x="4390020" y="300574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 name="Håndskrift 17">
                <a:extLst>
                  <a:ext uri="{FF2B5EF4-FFF2-40B4-BE49-F238E27FC236}">
                    <a16:creationId xmlns:a16="http://schemas.microsoft.com/office/drawing/2014/main" id="{A9E96C7F-7CD6-B9BF-FCB9-02C83B627AC7}"/>
                  </a:ext>
                </a:extLst>
              </p14:cNvPr>
              <p14:cNvContentPartPr/>
              <p14:nvPr/>
            </p14:nvContentPartPr>
            <p14:xfrm>
              <a:off x="3593700" y="3473020"/>
              <a:ext cx="360" cy="360"/>
            </p14:xfrm>
          </p:contentPart>
        </mc:Choice>
        <mc:Fallback xmlns="">
          <p:pic>
            <p:nvPicPr>
              <p:cNvPr id="18" name="Håndskrift 17">
                <a:extLst>
                  <a:ext uri="{FF2B5EF4-FFF2-40B4-BE49-F238E27FC236}">
                    <a16:creationId xmlns:a16="http://schemas.microsoft.com/office/drawing/2014/main" id="{A9E96C7F-7CD6-B9BF-FCB9-02C83B627AC7}"/>
                  </a:ext>
                </a:extLst>
              </p:cNvPr>
              <p:cNvPicPr/>
              <p:nvPr/>
            </p:nvPicPr>
            <p:blipFill>
              <a:blip r:embed="rId9"/>
              <a:stretch>
                <a:fillRect/>
              </a:stretch>
            </p:blipFill>
            <p:spPr>
              <a:xfrm>
                <a:off x="3558060" y="343738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9" name="Håndskrift 18">
                <a:extLst>
                  <a:ext uri="{FF2B5EF4-FFF2-40B4-BE49-F238E27FC236}">
                    <a16:creationId xmlns:a16="http://schemas.microsoft.com/office/drawing/2014/main" id="{3E1F8E28-345B-B136-839C-60507DF33643}"/>
                  </a:ext>
                </a:extLst>
              </p14:cNvPr>
              <p14:cNvContentPartPr/>
              <p14:nvPr/>
            </p14:nvContentPartPr>
            <p14:xfrm>
              <a:off x="4292100" y="3974860"/>
              <a:ext cx="360" cy="360"/>
            </p14:xfrm>
          </p:contentPart>
        </mc:Choice>
        <mc:Fallback xmlns="">
          <p:pic>
            <p:nvPicPr>
              <p:cNvPr id="19" name="Håndskrift 18">
                <a:extLst>
                  <a:ext uri="{FF2B5EF4-FFF2-40B4-BE49-F238E27FC236}">
                    <a16:creationId xmlns:a16="http://schemas.microsoft.com/office/drawing/2014/main" id="{3E1F8E28-345B-B136-839C-60507DF33643}"/>
                  </a:ext>
                </a:extLst>
              </p:cNvPr>
              <p:cNvPicPr/>
              <p:nvPr/>
            </p:nvPicPr>
            <p:blipFill>
              <a:blip r:embed="rId9"/>
              <a:stretch>
                <a:fillRect/>
              </a:stretch>
            </p:blipFill>
            <p:spPr>
              <a:xfrm>
                <a:off x="4256460" y="39388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0" name="Håndskrift 19">
                <a:extLst>
                  <a:ext uri="{FF2B5EF4-FFF2-40B4-BE49-F238E27FC236}">
                    <a16:creationId xmlns:a16="http://schemas.microsoft.com/office/drawing/2014/main" id="{BF6E1967-A7AC-7FF0-0870-2BBAA9079122}"/>
                  </a:ext>
                </a:extLst>
              </p14:cNvPr>
              <p14:cNvContentPartPr/>
              <p14:nvPr/>
            </p14:nvContentPartPr>
            <p14:xfrm>
              <a:off x="6095700" y="4368700"/>
              <a:ext cx="360" cy="360"/>
            </p14:xfrm>
          </p:contentPart>
        </mc:Choice>
        <mc:Fallback xmlns="">
          <p:pic>
            <p:nvPicPr>
              <p:cNvPr id="20" name="Håndskrift 19">
                <a:extLst>
                  <a:ext uri="{FF2B5EF4-FFF2-40B4-BE49-F238E27FC236}">
                    <a16:creationId xmlns:a16="http://schemas.microsoft.com/office/drawing/2014/main" id="{BF6E1967-A7AC-7FF0-0870-2BBAA9079122}"/>
                  </a:ext>
                </a:extLst>
              </p:cNvPr>
              <p:cNvPicPr/>
              <p:nvPr/>
            </p:nvPicPr>
            <p:blipFill>
              <a:blip r:embed="rId9"/>
              <a:stretch>
                <a:fillRect/>
              </a:stretch>
            </p:blipFill>
            <p:spPr>
              <a:xfrm>
                <a:off x="6060060" y="433270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1" name="Håndskrift 20">
                <a:extLst>
                  <a:ext uri="{FF2B5EF4-FFF2-40B4-BE49-F238E27FC236}">
                    <a16:creationId xmlns:a16="http://schemas.microsoft.com/office/drawing/2014/main" id="{6BA07673-B9CB-F08C-DF9A-9B805403D663}"/>
                  </a:ext>
                </a:extLst>
              </p14:cNvPr>
              <p14:cNvContentPartPr/>
              <p14:nvPr/>
            </p14:nvContentPartPr>
            <p14:xfrm>
              <a:off x="6095700" y="4876660"/>
              <a:ext cx="360" cy="360"/>
            </p14:xfrm>
          </p:contentPart>
        </mc:Choice>
        <mc:Fallback xmlns="">
          <p:pic>
            <p:nvPicPr>
              <p:cNvPr id="21" name="Håndskrift 20">
                <a:extLst>
                  <a:ext uri="{FF2B5EF4-FFF2-40B4-BE49-F238E27FC236}">
                    <a16:creationId xmlns:a16="http://schemas.microsoft.com/office/drawing/2014/main" id="{6BA07673-B9CB-F08C-DF9A-9B805403D663}"/>
                  </a:ext>
                </a:extLst>
              </p:cNvPr>
              <p:cNvPicPr/>
              <p:nvPr/>
            </p:nvPicPr>
            <p:blipFill>
              <a:blip r:embed="rId9"/>
              <a:stretch>
                <a:fillRect/>
              </a:stretch>
            </p:blipFill>
            <p:spPr>
              <a:xfrm>
                <a:off x="6060060" y="48406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2" name="Håndskrift 21">
                <a:extLst>
                  <a:ext uri="{FF2B5EF4-FFF2-40B4-BE49-F238E27FC236}">
                    <a16:creationId xmlns:a16="http://schemas.microsoft.com/office/drawing/2014/main" id="{3846D674-6BA8-98A9-90D0-902892F5E368}"/>
                  </a:ext>
                </a:extLst>
              </p14:cNvPr>
              <p14:cNvContentPartPr/>
              <p14:nvPr/>
            </p14:nvContentPartPr>
            <p14:xfrm>
              <a:off x="4139820" y="5778460"/>
              <a:ext cx="360" cy="360"/>
            </p14:xfrm>
          </p:contentPart>
        </mc:Choice>
        <mc:Fallback xmlns="">
          <p:pic>
            <p:nvPicPr>
              <p:cNvPr id="22" name="Håndskrift 21">
                <a:extLst>
                  <a:ext uri="{FF2B5EF4-FFF2-40B4-BE49-F238E27FC236}">
                    <a16:creationId xmlns:a16="http://schemas.microsoft.com/office/drawing/2014/main" id="{3846D674-6BA8-98A9-90D0-902892F5E368}"/>
                  </a:ext>
                </a:extLst>
              </p:cNvPr>
              <p:cNvPicPr/>
              <p:nvPr/>
            </p:nvPicPr>
            <p:blipFill>
              <a:blip r:embed="rId9"/>
              <a:stretch>
                <a:fillRect/>
              </a:stretch>
            </p:blipFill>
            <p:spPr>
              <a:xfrm>
                <a:off x="4103820" y="57424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3" name="Håndskrift 22">
                <a:extLst>
                  <a:ext uri="{FF2B5EF4-FFF2-40B4-BE49-F238E27FC236}">
                    <a16:creationId xmlns:a16="http://schemas.microsoft.com/office/drawing/2014/main" id="{5CF38F58-115F-AEE1-28A1-6C0B5C54F41F}"/>
                  </a:ext>
                </a:extLst>
              </p14:cNvPr>
              <p14:cNvContentPartPr/>
              <p14:nvPr/>
            </p14:nvContentPartPr>
            <p14:xfrm>
              <a:off x="3536460" y="5771620"/>
              <a:ext cx="360" cy="360"/>
            </p14:xfrm>
          </p:contentPart>
        </mc:Choice>
        <mc:Fallback xmlns="">
          <p:pic>
            <p:nvPicPr>
              <p:cNvPr id="23" name="Håndskrift 22">
                <a:extLst>
                  <a:ext uri="{FF2B5EF4-FFF2-40B4-BE49-F238E27FC236}">
                    <a16:creationId xmlns:a16="http://schemas.microsoft.com/office/drawing/2014/main" id="{5CF38F58-115F-AEE1-28A1-6C0B5C54F41F}"/>
                  </a:ext>
                </a:extLst>
              </p:cNvPr>
              <p:cNvPicPr/>
              <p:nvPr/>
            </p:nvPicPr>
            <p:blipFill>
              <a:blip r:embed="rId9"/>
              <a:stretch>
                <a:fillRect/>
              </a:stretch>
            </p:blipFill>
            <p:spPr>
              <a:xfrm>
                <a:off x="3500820" y="573598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4" name="Håndskrift 23">
                <a:extLst>
                  <a:ext uri="{FF2B5EF4-FFF2-40B4-BE49-F238E27FC236}">
                    <a16:creationId xmlns:a16="http://schemas.microsoft.com/office/drawing/2014/main" id="{34058EC0-5B56-5796-4FC2-9E5D00BE4CD9}"/>
                  </a:ext>
                </a:extLst>
              </p14:cNvPr>
              <p14:cNvContentPartPr/>
              <p14:nvPr/>
            </p14:nvContentPartPr>
            <p14:xfrm>
              <a:off x="4616100" y="6159340"/>
              <a:ext cx="360" cy="360"/>
            </p14:xfrm>
          </p:contentPart>
        </mc:Choice>
        <mc:Fallback xmlns="">
          <p:pic>
            <p:nvPicPr>
              <p:cNvPr id="24" name="Håndskrift 23">
                <a:extLst>
                  <a:ext uri="{FF2B5EF4-FFF2-40B4-BE49-F238E27FC236}">
                    <a16:creationId xmlns:a16="http://schemas.microsoft.com/office/drawing/2014/main" id="{34058EC0-5B56-5796-4FC2-9E5D00BE4CD9}"/>
                  </a:ext>
                </a:extLst>
              </p:cNvPr>
              <p:cNvPicPr/>
              <p:nvPr/>
            </p:nvPicPr>
            <p:blipFill>
              <a:blip r:embed="rId9"/>
              <a:stretch>
                <a:fillRect/>
              </a:stretch>
            </p:blipFill>
            <p:spPr>
              <a:xfrm>
                <a:off x="4580460" y="6123700"/>
                <a:ext cx="72000" cy="72000"/>
              </a:xfrm>
              <a:prstGeom prst="rect">
                <a:avLst/>
              </a:prstGeom>
            </p:spPr>
          </p:pic>
        </mc:Fallback>
      </mc:AlternateContent>
    </p:spTree>
    <p:extLst>
      <p:ext uri="{BB962C8B-B14F-4D97-AF65-F5344CB8AC3E}">
        <p14:creationId xmlns:p14="http://schemas.microsoft.com/office/powerpoint/2010/main" val="20646728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F2FB0B-15EC-453B-BC9B-69AD35DDCEA3}"/>
              </a:ext>
            </a:extLst>
          </p:cNvPr>
          <p:cNvSpPr>
            <a:spLocks noGrp="1"/>
          </p:cNvSpPr>
          <p:nvPr>
            <p:ph type="ctrTitle"/>
          </p:nvPr>
        </p:nvSpPr>
        <p:spPr/>
        <p:txBody>
          <a:bodyPr rtlCol="0">
            <a:normAutofit fontScale="90000"/>
          </a:bodyPr>
          <a:lstStyle/>
          <a:p>
            <a:pPr rtl="0"/>
            <a:r>
              <a:rPr lang="da-DK" b="1" cap="all" spc="400" dirty="0">
                <a:solidFill>
                  <a:schemeClr val="bg1"/>
                </a:solidFill>
                <a:latin typeface="+mn-lt"/>
              </a:rPr>
              <a:t>Import CAD from </a:t>
            </a:r>
            <a:r>
              <a:rPr lang="da-DK" b="1" cap="all" spc="400" dirty="0" err="1">
                <a:solidFill>
                  <a:schemeClr val="bg1"/>
                </a:solidFill>
                <a:latin typeface="+mn-lt"/>
              </a:rPr>
              <a:t>vendor</a:t>
            </a:r>
            <a:br>
              <a:rPr lang="da-DK" b="1" cap="all" spc="400" dirty="0">
                <a:solidFill>
                  <a:schemeClr val="bg1"/>
                </a:solidFill>
                <a:latin typeface="+mn-lt"/>
              </a:rPr>
            </a:br>
            <a:r>
              <a:rPr lang="da-DK" b="1" cap="all" spc="400" dirty="0">
                <a:solidFill>
                  <a:schemeClr val="bg1"/>
                </a:solidFill>
                <a:latin typeface="+mn-lt"/>
              </a:rPr>
              <a:t>Pusher 2</a:t>
            </a:r>
            <a:br>
              <a:rPr lang="da-DK" b="1" cap="all" spc="400" dirty="0">
                <a:solidFill>
                  <a:schemeClr val="bg1"/>
                </a:solidFill>
                <a:latin typeface="+mn-lt"/>
              </a:rPr>
            </a:br>
            <a:r>
              <a:rPr lang="da-DK" sz="4000" b="1" cap="all" spc="400" dirty="0">
                <a:solidFill>
                  <a:schemeClr val="bg1"/>
                </a:solidFill>
                <a:latin typeface="+mn-lt"/>
              </a:rPr>
              <a:t>Video 5</a:t>
            </a:r>
            <a:endParaRPr lang="da-DK" sz="4000" dirty="0"/>
          </a:p>
        </p:txBody>
      </p:sp>
      <p:sp>
        <p:nvSpPr>
          <p:cNvPr id="3" name="Undertitel 2">
            <a:extLst>
              <a:ext uri="{FF2B5EF4-FFF2-40B4-BE49-F238E27FC236}">
                <a16:creationId xmlns:a16="http://schemas.microsoft.com/office/drawing/2014/main" id="{05408798-0DB3-46BF-880E-7BB904D700F6}"/>
              </a:ext>
            </a:extLst>
          </p:cNvPr>
          <p:cNvSpPr>
            <a:spLocks noGrp="1"/>
          </p:cNvSpPr>
          <p:nvPr>
            <p:ph type="subTitle" idx="1"/>
          </p:nvPr>
        </p:nvSpPr>
        <p:spPr>
          <a:xfrm>
            <a:off x="1527047" y="3858768"/>
            <a:ext cx="9546113" cy="1536192"/>
          </a:xfrm>
        </p:spPr>
        <p:txBody>
          <a:bodyPr rtlCol="0">
            <a:normAutofit/>
          </a:bodyPr>
          <a:lstStyle/>
          <a:p>
            <a:pPr rtl="0"/>
            <a:r>
              <a:rPr lang="da-DK" dirty="0"/>
              <a:t>Import STEP file from Festo</a:t>
            </a:r>
          </a:p>
          <a:p>
            <a:pPr rtl="0"/>
            <a:endParaRPr lang="da-DK" dirty="0"/>
          </a:p>
          <a:p>
            <a:pPr rtl="0"/>
            <a:endParaRPr lang="da-DK" dirty="0"/>
          </a:p>
        </p:txBody>
      </p:sp>
    </p:spTree>
    <p:extLst>
      <p:ext uri="{BB962C8B-B14F-4D97-AF65-F5344CB8AC3E}">
        <p14:creationId xmlns:p14="http://schemas.microsoft.com/office/powerpoint/2010/main" val="2809485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115FF41-AFA4-4D25-AB42-AB034F4B4FEC}"/>
              </a:ext>
            </a:extLst>
          </p:cNvPr>
          <p:cNvSpPr>
            <a:spLocks noGrp="1"/>
          </p:cNvSpPr>
          <p:nvPr>
            <p:ph type="ctrTitle"/>
          </p:nvPr>
        </p:nvSpPr>
        <p:spPr>
          <a:xfrm>
            <a:off x="6096000" y="136525"/>
            <a:ext cx="4434840" cy="886968"/>
          </a:xfrm>
        </p:spPr>
        <p:txBody>
          <a:bodyPr rtlCol="0" anchor="b">
            <a:normAutofit/>
          </a:bodyPr>
          <a:lstStyle/>
          <a:p>
            <a:pPr rtl="0"/>
            <a:r>
              <a:rPr lang="en-US" dirty="0"/>
              <a:t>Content</a:t>
            </a:r>
          </a:p>
        </p:txBody>
      </p:sp>
      <p:sp>
        <p:nvSpPr>
          <p:cNvPr id="4" name="Pladsholder til indhold 3">
            <a:extLst>
              <a:ext uri="{FF2B5EF4-FFF2-40B4-BE49-F238E27FC236}">
                <a16:creationId xmlns:a16="http://schemas.microsoft.com/office/drawing/2014/main" id="{B0881FA9-F3B0-4912-B0E1-352094195C30}"/>
              </a:ext>
            </a:extLst>
          </p:cNvPr>
          <p:cNvSpPr>
            <a:spLocks noGrp="1"/>
          </p:cNvSpPr>
          <p:nvPr>
            <p:ph type="subTitle" idx="1"/>
          </p:nvPr>
        </p:nvSpPr>
        <p:spPr>
          <a:xfrm>
            <a:off x="5730873" y="1051559"/>
            <a:ext cx="5672011" cy="5669915"/>
          </a:xfrm>
        </p:spPr>
        <p:txBody>
          <a:bodyPr rtlCol="0">
            <a:normAutofit/>
          </a:bodyPr>
          <a:lstStyle/>
          <a:p>
            <a:pPr marL="457200" indent="-457200" rtl="0">
              <a:buFont typeface="+mj-lt"/>
              <a:buAutoNum type="arabicPeriod"/>
            </a:pPr>
            <a:r>
              <a:rPr lang="en-US" dirty="0">
                <a:solidFill>
                  <a:srgbClr val="242424"/>
                </a:solidFill>
                <a:latin typeface="Segoe UI" panose="020B0502040204020203" pitchFamily="34" charset="0"/>
              </a:rPr>
              <a:t>Drawing basics</a:t>
            </a:r>
          </a:p>
          <a:p>
            <a:pPr marL="914400" lvl="1" indent="-457200" algn="l">
              <a:buFont typeface="Arial" panose="020B0604020202020204" pitchFamily="34" charset="0"/>
              <a:buChar char="•"/>
            </a:pPr>
            <a:r>
              <a:rPr lang="en-US" sz="1400" dirty="0">
                <a:solidFill>
                  <a:srgbClr val="242424"/>
                </a:solidFill>
                <a:latin typeface="Segoe UI" panose="020B0502040204020203" pitchFamily="34" charset="0"/>
              </a:rPr>
              <a:t>Introduction to inventor</a:t>
            </a:r>
          </a:p>
          <a:p>
            <a:pPr marL="914400" lvl="1" indent="-457200" algn="l">
              <a:buFont typeface="Arial" panose="020B0604020202020204" pitchFamily="34" charset="0"/>
              <a:buChar char="•"/>
            </a:pPr>
            <a:r>
              <a:rPr lang="en-US" sz="1400" dirty="0">
                <a:solidFill>
                  <a:srgbClr val="242424"/>
                </a:solidFill>
                <a:latin typeface="Segoe UI" panose="020B0502040204020203" pitchFamily="34" charset="0"/>
              </a:rPr>
              <a:t>Create simple box (Machine base)</a:t>
            </a:r>
          </a:p>
          <a:p>
            <a:pPr marL="914400" lvl="1" indent="-457200" algn="l">
              <a:buFont typeface="Arial" panose="020B0604020202020204" pitchFamily="34" charset="0"/>
              <a:buChar char="•"/>
            </a:pPr>
            <a:r>
              <a:rPr lang="da-DK" sz="1400" dirty="0"/>
              <a:t>Sketch and Extrude</a:t>
            </a:r>
            <a:endParaRPr lang="en-US" sz="1400" dirty="0">
              <a:solidFill>
                <a:srgbClr val="242424"/>
              </a:solidFill>
              <a:latin typeface="Segoe UI" panose="020B0502040204020203" pitchFamily="34" charset="0"/>
            </a:endParaRPr>
          </a:p>
          <a:p>
            <a:pPr marL="457200" indent="-457200" rtl="0">
              <a:buFont typeface="+mj-lt"/>
              <a:buAutoNum type="arabicPeriod"/>
            </a:pPr>
            <a:r>
              <a:rPr lang="da-DK" dirty="0"/>
              <a:t>Assemblies</a:t>
            </a:r>
          </a:p>
          <a:p>
            <a:pPr marL="914400" lvl="1" indent="-457200" algn="l">
              <a:buFont typeface="Arial" panose="020B0604020202020204" pitchFamily="34" charset="0"/>
              <a:buChar char="•"/>
            </a:pPr>
            <a:r>
              <a:rPr lang="da-DK" sz="1400" dirty="0" err="1"/>
              <a:t>Create</a:t>
            </a:r>
            <a:r>
              <a:rPr lang="da-DK" sz="1400" dirty="0"/>
              <a:t> an </a:t>
            </a:r>
            <a:r>
              <a:rPr lang="da-DK" sz="1400" dirty="0" err="1"/>
              <a:t>assembly</a:t>
            </a:r>
            <a:r>
              <a:rPr lang="da-DK" sz="1400" dirty="0"/>
              <a:t> file</a:t>
            </a:r>
          </a:p>
          <a:p>
            <a:pPr marL="914400" lvl="1" indent="-457200" algn="l">
              <a:buFont typeface="Arial" panose="020B0604020202020204" pitchFamily="34" charset="0"/>
              <a:buChar char="•"/>
            </a:pPr>
            <a:r>
              <a:rPr lang="en-US" sz="1400" dirty="0"/>
              <a:t>Add parts to an assembly</a:t>
            </a:r>
          </a:p>
          <a:p>
            <a:pPr marL="914400" lvl="1" indent="-457200" algn="l">
              <a:buFont typeface="Arial" panose="020B0604020202020204" pitchFamily="34" charset="0"/>
              <a:buChar char="•"/>
            </a:pPr>
            <a:r>
              <a:rPr lang="en-US" sz="1400" dirty="0"/>
              <a:t>Create and modify parts inside an open assembly </a:t>
            </a:r>
            <a:endParaRPr lang="da-DK" sz="1400" dirty="0"/>
          </a:p>
          <a:p>
            <a:pPr marL="457200" indent="-457200" rtl="0">
              <a:buFont typeface="+mj-lt"/>
              <a:buAutoNum type="arabicPeriod"/>
            </a:pPr>
            <a:r>
              <a:rPr lang="da-DK" dirty="0" err="1"/>
              <a:t>Subassemblies</a:t>
            </a:r>
            <a:r>
              <a:rPr lang="da-DK" dirty="0"/>
              <a:t> and </a:t>
            </a:r>
            <a:r>
              <a:rPr lang="da-DK" dirty="0" err="1"/>
              <a:t>relationships</a:t>
            </a:r>
            <a:endParaRPr lang="da-DK" dirty="0"/>
          </a:p>
          <a:p>
            <a:pPr marL="800100" lvl="1" indent="-342900" algn="l">
              <a:buFont typeface="Arial" panose="020B0604020202020204" pitchFamily="34" charset="0"/>
              <a:buChar char="•"/>
            </a:pPr>
            <a:r>
              <a:rPr lang="da-DK" sz="1400" dirty="0" err="1"/>
              <a:t>Creating</a:t>
            </a:r>
            <a:r>
              <a:rPr lang="da-DK" sz="1400" dirty="0"/>
              <a:t> a Pusher </a:t>
            </a:r>
            <a:r>
              <a:rPr lang="da-DK" sz="1400" dirty="0" err="1"/>
              <a:t>subassembly</a:t>
            </a:r>
            <a:endParaRPr lang="da-DK" sz="1400" dirty="0"/>
          </a:p>
          <a:p>
            <a:pPr marL="800100" lvl="1" indent="-342900" algn="l">
              <a:buFont typeface="Arial" panose="020B0604020202020204" pitchFamily="34" charset="0"/>
              <a:buChar char="•"/>
            </a:pPr>
            <a:r>
              <a:rPr lang="da-DK" sz="1400" dirty="0" err="1"/>
              <a:t>Connecting</a:t>
            </a:r>
            <a:r>
              <a:rPr lang="da-DK" sz="1400" dirty="0"/>
              <a:t> parts with </a:t>
            </a:r>
            <a:r>
              <a:rPr lang="da-DK" sz="1400" dirty="0" err="1"/>
              <a:t>relationships</a:t>
            </a:r>
            <a:endParaRPr lang="da-DK" sz="1400" dirty="0"/>
          </a:p>
          <a:p>
            <a:pPr marL="800100" lvl="1" indent="-342900" algn="l">
              <a:buFont typeface="Arial" panose="020B0604020202020204" pitchFamily="34" charset="0"/>
              <a:buChar char="•"/>
            </a:pPr>
            <a:r>
              <a:rPr lang="en-US" sz="1400" dirty="0"/>
              <a:t>Placing the subassembly in the main assembly</a:t>
            </a:r>
            <a:endParaRPr lang="da-DK" sz="1400" dirty="0"/>
          </a:p>
          <a:p>
            <a:pPr marL="457200" indent="-457200" rtl="0">
              <a:buFont typeface="+mj-lt"/>
              <a:buAutoNum type="arabicPeriod"/>
            </a:pPr>
            <a:r>
              <a:rPr lang="da-DK" dirty="0" err="1"/>
              <a:t>Modelling</a:t>
            </a:r>
            <a:r>
              <a:rPr lang="da-DK" dirty="0"/>
              <a:t> the </a:t>
            </a:r>
            <a:r>
              <a:rPr lang="da-DK" dirty="0" err="1"/>
              <a:t>conveyor</a:t>
            </a:r>
            <a:endParaRPr lang="da-DK" dirty="0"/>
          </a:p>
          <a:p>
            <a:pPr marL="914400" lvl="1" indent="-457200" algn="l">
              <a:buFont typeface="Arial" panose="020B0604020202020204" pitchFamily="34" charset="0"/>
              <a:buChar char="•"/>
            </a:pPr>
            <a:r>
              <a:rPr lang="da-DK" sz="1400" dirty="0"/>
              <a:t>Sketch - </a:t>
            </a:r>
            <a:r>
              <a:rPr lang="da-DK" sz="1400" dirty="0" err="1"/>
              <a:t>Arc</a:t>
            </a:r>
            <a:endParaRPr lang="da-DK" sz="1400" dirty="0"/>
          </a:p>
          <a:p>
            <a:pPr marL="914400" lvl="1" indent="-457200" algn="l">
              <a:buFont typeface="Arial" panose="020B0604020202020204" pitchFamily="34" charset="0"/>
              <a:buChar char="•"/>
            </a:pPr>
            <a:r>
              <a:rPr lang="da-DK" sz="1400" dirty="0"/>
              <a:t>Mate </a:t>
            </a:r>
            <a:r>
              <a:rPr lang="da-DK" sz="1400" dirty="0" err="1"/>
              <a:t>relationship</a:t>
            </a:r>
            <a:r>
              <a:rPr lang="da-DK" sz="1400" dirty="0"/>
              <a:t> with offset</a:t>
            </a:r>
          </a:p>
          <a:p>
            <a:pPr marL="457200" indent="-457200" rtl="0">
              <a:buFont typeface="+mj-lt"/>
              <a:buAutoNum type="arabicPeriod"/>
            </a:pPr>
            <a:r>
              <a:rPr lang="da-DK" dirty="0"/>
              <a:t>Import CAD from </a:t>
            </a:r>
            <a:r>
              <a:rPr lang="da-DK" dirty="0" err="1"/>
              <a:t>vendor</a:t>
            </a:r>
            <a:endParaRPr lang="da-DK" dirty="0"/>
          </a:p>
          <a:p>
            <a:pPr marL="457200" indent="-457200" rtl="0">
              <a:buFont typeface="+mj-lt"/>
              <a:buAutoNum type="arabicPeriod"/>
            </a:pPr>
            <a:r>
              <a:rPr lang="da-DK" dirty="0" err="1"/>
              <a:t>Export</a:t>
            </a:r>
            <a:r>
              <a:rPr lang="da-DK" dirty="0"/>
              <a:t> to STEP</a:t>
            </a:r>
          </a:p>
          <a:p>
            <a:pPr marL="457200" indent="-457200" rtl="0">
              <a:buFont typeface="+mj-lt"/>
              <a:buAutoNum type="arabicPeriod"/>
            </a:pPr>
            <a:endParaRPr lang="da-DK" dirty="0"/>
          </a:p>
          <a:p>
            <a:pPr marL="457200" indent="-457200" rtl="0">
              <a:buFont typeface="+mj-lt"/>
              <a:buAutoNum type="arabicPeriod"/>
            </a:pPr>
            <a:endParaRPr lang="da-DK" dirty="0"/>
          </a:p>
          <a:p>
            <a:pPr marL="457200" indent="-457200" rtl="0">
              <a:buFont typeface="+mj-lt"/>
              <a:buAutoNum type="arabicPeriod"/>
            </a:pPr>
            <a:endParaRPr lang="da-DK" dirty="0"/>
          </a:p>
        </p:txBody>
      </p:sp>
      <p:sp>
        <p:nvSpPr>
          <p:cNvPr id="10" name="Pladsholder til sidefod 9">
            <a:extLst>
              <a:ext uri="{FF2B5EF4-FFF2-40B4-BE49-F238E27FC236}">
                <a16:creationId xmlns:a16="http://schemas.microsoft.com/office/drawing/2014/main" id="{A8C7C3A0-5E78-49C8-B8D4-F3DF62B2BC93}"/>
              </a:ext>
            </a:extLst>
          </p:cNvPr>
          <p:cNvSpPr>
            <a:spLocks noGrp="1"/>
          </p:cNvSpPr>
          <p:nvPr>
            <p:ph type="ftr" sz="quarter" idx="11"/>
          </p:nvPr>
        </p:nvSpPr>
        <p:spPr>
          <a:xfrm rot="16200000">
            <a:off x="9811512" y="1591056"/>
            <a:ext cx="3547872" cy="365125"/>
          </a:xfrm>
        </p:spPr>
        <p:txBody>
          <a:bodyPr rtlCol="0" anchor="ctr">
            <a:normAutofit/>
          </a:bodyPr>
          <a:lstStyle/>
          <a:p>
            <a:pPr rtl="0">
              <a:spcAft>
                <a:spcPts val="600"/>
              </a:spcAft>
            </a:pPr>
            <a:r>
              <a:rPr lang="da-DK" dirty="0"/>
              <a:t>Digital </a:t>
            </a:r>
            <a:r>
              <a:rPr lang="da-DK" dirty="0" err="1"/>
              <a:t>twin</a:t>
            </a:r>
            <a:r>
              <a:rPr lang="da-DK" dirty="0"/>
              <a:t> – Autodesk </a:t>
            </a:r>
            <a:r>
              <a:rPr lang="en-US" dirty="0"/>
              <a:t>inventor</a:t>
            </a:r>
          </a:p>
        </p:txBody>
      </p:sp>
      <p:sp>
        <p:nvSpPr>
          <p:cNvPr id="11" name="Pladsholder til slidenumm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8610600" y="6356350"/>
            <a:ext cx="2743200" cy="365125"/>
          </a:xfrm>
        </p:spPr>
        <p:txBody>
          <a:bodyPr rtlCol="0" anchor="ctr">
            <a:normAutofit/>
          </a:bodyPr>
          <a:lstStyle/>
          <a:p>
            <a:pPr rtl="0">
              <a:spcAft>
                <a:spcPts val="600"/>
              </a:spcAft>
            </a:pPr>
            <a:fld id="{D8DA9DAA-006C-4F4B-980E-E3DF019B24E2}" type="slidenum">
              <a:rPr lang="da-DK" smtClean="0"/>
              <a:pPr rtl="0">
                <a:spcAft>
                  <a:spcPts val="600"/>
                </a:spcAft>
              </a:pPr>
              <a:t>4</a:t>
            </a:fld>
            <a:endParaRPr lang="da-DK"/>
          </a:p>
        </p:txBody>
      </p:sp>
      <p:pic>
        <p:nvPicPr>
          <p:cNvPr id="8" name="Pladsholder til billede 7">
            <a:extLst>
              <a:ext uri="{FF2B5EF4-FFF2-40B4-BE49-F238E27FC236}">
                <a16:creationId xmlns:a16="http://schemas.microsoft.com/office/drawing/2014/main" id="{B53D1AAB-32B2-4F04-828F-AB1C758AF004}"/>
              </a:ext>
            </a:extLst>
          </p:cNvPr>
          <p:cNvPicPr>
            <a:picLocks noGrp="1" noChangeAspect="1"/>
          </p:cNvPicPr>
          <p:nvPr>
            <p:ph type="pic" sz="quarter" idx="13"/>
          </p:nvPr>
        </p:nvPicPr>
        <p:blipFill>
          <a:blip r:embed="rId3"/>
          <a:srcRect l="4982" t="9769" r="10080" b="9769"/>
          <a:stretch/>
        </p:blipFill>
        <p:spPr>
          <a:xfrm>
            <a:off x="131889" y="1292860"/>
            <a:ext cx="5492902" cy="4269740"/>
          </a:xfrm>
          <a:noFill/>
        </p:spPr>
      </p:pic>
      <p:sp>
        <p:nvSpPr>
          <p:cNvPr id="9" name="Pladsholder til dato 8" hidden="1">
            <a:extLst>
              <a:ext uri="{FF2B5EF4-FFF2-40B4-BE49-F238E27FC236}">
                <a16:creationId xmlns:a16="http://schemas.microsoft.com/office/drawing/2014/main" id="{D45C472E-4078-40A0-83A2-652E8356EDCB}"/>
              </a:ext>
            </a:extLst>
          </p:cNvPr>
          <p:cNvSpPr>
            <a:spLocks noGrp="1"/>
          </p:cNvSpPr>
          <p:nvPr>
            <p:ph type="dt" sz="half" idx="4294967295"/>
          </p:nvPr>
        </p:nvSpPr>
        <p:spPr>
          <a:xfrm>
            <a:off x="838200" y="6356350"/>
            <a:ext cx="2743200" cy="365125"/>
          </a:xfrm>
        </p:spPr>
        <p:txBody>
          <a:bodyPr rtlCol="0"/>
          <a:lstStyle/>
          <a:p>
            <a:pPr rtl="0">
              <a:spcAft>
                <a:spcPts val="600"/>
              </a:spcAft>
            </a:pPr>
            <a:r>
              <a:rPr lang="da-DK"/>
              <a:t>3/9/20XX</a:t>
            </a:r>
          </a:p>
        </p:txBody>
      </p:sp>
    </p:spTree>
    <p:extLst>
      <p:ext uri="{BB962C8B-B14F-4D97-AF65-F5344CB8AC3E}">
        <p14:creationId xmlns:p14="http://schemas.microsoft.com/office/powerpoint/2010/main" val="13277706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a:latin typeface="+mj-lt"/>
                <a:ea typeface="+mj-ea"/>
                <a:cs typeface="+mj-cs"/>
              </a:rPr>
              <a:t>Import model from </a:t>
            </a:r>
            <a:r>
              <a:rPr lang="da-DK" kern="1200" dirty="0" err="1">
                <a:latin typeface="+mj-lt"/>
                <a:ea typeface="+mj-ea"/>
                <a:cs typeface="+mj-cs"/>
              </a:rPr>
              <a:t>Vendor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40</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Import to </a:t>
            </a:r>
            <a:r>
              <a:rPr lang="da-DK" sz="1600" dirty="0" err="1">
                <a:solidFill>
                  <a:schemeClr val="bg1">
                    <a:lumMod val="75000"/>
                  </a:schemeClr>
                </a:solidFill>
              </a:rPr>
              <a:t>project</a:t>
            </a:r>
            <a:endParaRPr lang="da-DK" sz="1600" dirty="0">
              <a:solidFill>
                <a:schemeClr val="bg1">
                  <a:lumMod val="75000"/>
                </a:schemeClr>
              </a:solidFill>
            </a:endParaRPr>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646331"/>
          </a:xfrm>
          <a:prstGeom prst="rect">
            <a:avLst/>
          </a:prstGeom>
          <a:noFill/>
        </p:spPr>
        <p:txBody>
          <a:bodyPr wrap="square" rtlCol="0">
            <a:spAutoFit/>
          </a:bodyPr>
          <a:lstStyle/>
          <a:p>
            <a:r>
              <a:rPr lang="en-US" dirty="0"/>
              <a:t>Inventor can import various CAD file types. The most commonly used file type across different CAD-software is STEP. </a:t>
            </a:r>
          </a:p>
        </p:txBody>
      </p:sp>
      <p:pic>
        <p:nvPicPr>
          <p:cNvPr id="8" name="Billede 7">
            <a:extLst>
              <a:ext uri="{FF2B5EF4-FFF2-40B4-BE49-F238E27FC236}">
                <a16:creationId xmlns:a16="http://schemas.microsoft.com/office/drawing/2014/main" id="{23CE2FD2-E1F0-DBDA-0D24-0226A4602A27}"/>
              </a:ext>
            </a:extLst>
          </p:cNvPr>
          <p:cNvPicPr>
            <a:picLocks noChangeAspect="1"/>
          </p:cNvPicPr>
          <p:nvPr/>
        </p:nvPicPr>
        <p:blipFill>
          <a:blip r:embed="rId3"/>
          <a:stretch>
            <a:fillRect/>
          </a:stretch>
        </p:blipFill>
        <p:spPr>
          <a:xfrm>
            <a:off x="3641183" y="2676321"/>
            <a:ext cx="7760067" cy="3765609"/>
          </a:xfrm>
          <a:prstGeom prst="rect">
            <a:avLst/>
          </a:prstGeom>
        </p:spPr>
      </p:pic>
      <p:sp>
        <p:nvSpPr>
          <p:cNvPr id="10" name="Rektangel 9">
            <a:extLst>
              <a:ext uri="{FF2B5EF4-FFF2-40B4-BE49-F238E27FC236}">
                <a16:creationId xmlns:a16="http://schemas.microsoft.com/office/drawing/2014/main" id="{E1B3D515-9696-59DF-1B46-BDCB4FD2B1A1}"/>
              </a:ext>
            </a:extLst>
          </p:cNvPr>
          <p:cNvSpPr/>
          <p:nvPr/>
        </p:nvSpPr>
        <p:spPr>
          <a:xfrm>
            <a:off x="8851900" y="4787900"/>
            <a:ext cx="381000" cy="431800"/>
          </a:xfrm>
          <a:prstGeom prst="rect">
            <a:avLst/>
          </a:prstGeom>
          <a:noFill/>
          <a:ln w="285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4" name="Tekstfelt 13">
            <a:extLst>
              <a:ext uri="{FF2B5EF4-FFF2-40B4-BE49-F238E27FC236}">
                <a16:creationId xmlns:a16="http://schemas.microsoft.com/office/drawing/2014/main" id="{BE054CC7-8126-8B79-D924-B2957B48978D}"/>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35884364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a:latin typeface="+mj-lt"/>
                <a:ea typeface="+mj-ea"/>
                <a:cs typeface="+mj-cs"/>
              </a:rPr>
              <a:t>Import model from </a:t>
            </a:r>
            <a:r>
              <a:rPr lang="da-DK" kern="1200" dirty="0" err="1">
                <a:latin typeface="+mj-lt"/>
                <a:ea typeface="+mj-ea"/>
                <a:cs typeface="+mj-cs"/>
              </a:rPr>
              <a:t>Vendor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41</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t>File to </a:t>
            </a:r>
            <a:r>
              <a:rPr lang="da-DK" sz="1600" dirty="0" err="1"/>
              <a:t>Inventor</a:t>
            </a:r>
            <a:r>
              <a:rPr lang="da-DK" sz="1600" dirty="0"/>
              <a:t> </a:t>
            </a:r>
            <a:r>
              <a:rPr lang="da-DK" sz="1600" dirty="0" err="1"/>
              <a:t>project</a:t>
            </a:r>
            <a:r>
              <a:rPr lang="da-DK" sz="1600" dirty="0"/>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Import to </a:t>
            </a:r>
            <a:r>
              <a:rPr lang="da-DK" sz="1600" dirty="0" err="1">
                <a:solidFill>
                  <a:schemeClr val="bg1">
                    <a:lumMod val="75000"/>
                  </a:schemeClr>
                </a:solidFill>
              </a:rPr>
              <a:t>project</a:t>
            </a:r>
            <a:endParaRPr lang="da-DK" sz="1600" dirty="0">
              <a:solidFill>
                <a:schemeClr val="bg1">
                  <a:lumMod val="75000"/>
                </a:schemeClr>
              </a:solidFill>
            </a:endParaRPr>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7098840" cy="1477328"/>
          </a:xfrm>
          <a:prstGeom prst="rect">
            <a:avLst/>
          </a:prstGeom>
          <a:noFill/>
        </p:spPr>
        <p:txBody>
          <a:bodyPr wrap="square" rtlCol="0">
            <a:spAutoFit/>
          </a:bodyPr>
          <a:lstStyle/>
          <a:p>
            <a:r>
              <a:rPr lang="en-US" dirty="0"/>
              <a:t>It is good practice to always keep all implemented files inside the Inventor project folder.</a:t>
            </a:r>
          </a:p>
          <a:p>
            <a:r>
              <a:rPr lang="en-US" dirty="0"/>
              <a:t>Therefor we will move the downloaded file from Download folder to project folder before implementing it in the </a:t>
            </a:r>
            <a:r>
              <a:rPr lang="en-US" dirty="0" err="1"/>
              <a:t>the</a:t>
            </a:r>
            <a:r>
              <a:rPr lang="en-US" dirty="0"/>
              <a:t> assembly.</a:t>
            </a:r>
          </a:p>
        </p:txBody>
      </p:sp>
      <p:pic>
        <p:nvPicPr>
          <p:cNvPr id="6" name="Grafik 5" descr="Mappe kontur">
            <a:extLst>
              <a:ext uri="{FF2B5EF4-FFF2-40B4-BE49-F238E27FC236}">
                <a16:creationId xmlns:a16="http://schemas.microsoft.com/office/drawing/2014/main" id="{C9B0C64B-ABED-AC5B-4C04-B23DE6E4865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60034" y="3840623"/>
            <a:ext cx="2435965" cy="2435965"/>
          </a:xfrm>
          <a:prstGeom prst="rect">
            <a:avLst/>
          </a:prstGeom>
        </p:spPr>
      </p:pic>
      <p:sp>
        <p:nvSpPr>
          <p:cNvPr id="14" name="Tekstfelt 13">
            <a:extLst>
              <a:ext uri="{FF2B5EF4-FFF2-40B4-BE49-F238E27FC236}">
                <a16:creationId xmlns:a16="http://schemas.microsoft.com/office/drawing/2014/main" id="{6F34E63D-3B0B-6B56-D695-90BF8B4E229B}"/>
              </a:ext>
            </a:extLst>
          </p:cNvPr>
          <p:cNvSpPr txBox="1"/>
          <p:nvPr/>
        </p:nvSpPr>
        <p:spPr>
          <a:xfrm>
            <a:off x="3835799" y="3938239"/>
            <a:ext cx="1415772" cy="369332"/>
          </a:xfrm>
          <a:prstGeom prst="rect">
            <a:avLst/>
          </a:prstGeom>
          <a:noFill/>
        </p:spPr>
        <p:txBody>
          <a:bodyPr wrap="none" rtlCol="0">
            <a:spAutoFit/>
          </a:bodyPr>
          <a:lstStyle/>
          <a:p>
            <a:r>
              <a:rPr lang="en-US" dirty="0"/>
              <a:t>Downloads</a:t>
            </a:r>
          </a:p>
        </p:txBody>
      </p:sp>
      <p:sp>
        <p:nvSpPr>
          <p:cNvPr id="15" name="Tekstfelt 14">
            <a:extLst>
              <a:ext uri="{FF2B5EF4-FFF2-40B4-BE49-F238E27FC236}">
                <a16:creationId xmlns:a16="http://schemas.microsoft.com/office/drawing/2014/main" id="{B6F9F30D-C2D8-BFA2-FC8E-498967B67AAA}"/>
              </a:ext>
            </a:extLst>
          </p:cNvPr>
          <p:cNvSpPr txBox="1"/>
          <p:nvPr/>
        </p:nvSpPr>
        <p:spPr>
          <a:xfrm>
            <a:off x="4215014" y="5009818"/>
            <a:ext cx="1415772" cy="369332"/>
          </a:xfrm>
          <a:prstGeom prst="rect">
            <a:avLst/>
          </a:prstGeom>
          <a:noFill/>
        </p:spPr>
        <p:txBody>
          <a:bodyPr wrap="none" rtlCol="0">
            <a:spAutoFit/>
          </a:bodyPr>
          <a:lstStyle/>
          <a:p>
            <a:r>
              <a:rPr lang="en-US" dirty="0"/>
              <a:t>Festo STEP</a:t>
            </a:r>
          </a:p>
        </p:txBody>
      </p:sp>
      <p:pic>
        <p:nvPicPr>
          <p:cNvPr id="16" name="Grafik 15" descr="Mappe kontur">
            <a:extLst>
              <a:ext uri="{FF2B5EF4-FFF2-40B4-BE49-F238E27FC236}">
                <a16:creationId xmlns:a16="http://schemas.microsoft.com/office/drawing/2014/main" id="{3053E906-B107-9340-C924-BD66659B37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06534" y="3791835"/>
            <a:ext cx="2435965" cy="2435965"/>
          </a:xfrm>
          <a:prstGeom prst="rect">
            <a:avLst/>
          </a:prstGeom>
        </p:spPr>
      </p:pic>
      <p:sp>
        <p:nvSpPr>
          <p:cNvPr id="17" name="Tekstfelt 16">
            <a:extLst>
              <a:ext uri="{FF2B5EF4-FFF2-40B4-BE49-F238E27FC236}">
                <a16:creationId xmlns:a16="http://schemas.microsoft.com/office/drawing/2014/main" id="{C539C93D-FE01-EB0B-EAB6-07606E37F61E}"/>
              </a:ext>
            </a:extLst>
          </p:cNvPr>
          <p:cNvSpPr txBox="1"/>
          <p:nvPr/>
        </p:nvSpPr>
        <p:spPr>
          <a:xfrm>
            <a:off x="7590682" y="3898811"/>
            <a:ext cx="1646605" cy="369332"/>
          </a:xfrm>
          <a:prstGeom prst="rect">
            <a:avLst/>
          </a:prstGeom>
          <a:noFill/>
        </p:spPr>
        <p:txBody>
          <a:bodyPr wrap="none" rtlCol="0">
            <a:spAutoFit/>
          </a:bodyPr>
          <a:lstStyle/>
          <a:p>
            <a:r>
              <a:rPr lang="en-US" dirty="0"/>
              <a:t>Project folder</a:t>
            </a:r>
          </a:p>
        </p:txBody>
      </p:sp>
      <p:sp>
        <p:nvSpPr>
          <p:cNvPr id="18" name="Pil: bøjet nedad 17">
            <a:extLst>
              <a:ext uri="{FF2B5EF4-FFF2-40B4-BE49-F238E27FC236}">
                <a16:creationId xmlns:a16="http://schemas.microsoft.com/office/drawing/2014/main" id="{384BE13A-2A53-6FCF-9AB3-01FF73C1A7FC}"/>
              </a:ext>
            </a:extLst>
          </p:cNvPr>
          <p:cNvSpPr/>
          <p:nvPr/>
        </p:nvSpPr>
        <p:spPr>
          <a:xfrm>
            <a:off x="5537200" y="4495800"/>
            <a:ext cx="2590800" cy="562805"/>
          </a:xfrm>
          <a:prstGeom prst="curved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19" name="Tekstfelt 18">
            <a:extLst>
              <a:ext uri="{FF2B5EF4-FFF2-40B4-BE49-F238E27FC236}">
                <a16:creationId xmlns:a16="http://schemas.microsoft.com/office/drawing/2014/main" id="{EDEFAF7A-C15B-EA3D-B12B-7C5A36E83124}"/>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29788671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a:latin typeface="+mj-lt"/>
                <a:ea typeface="+mj-ea"/>
                <a:cs typeface="+mj-cs"/>
              </a:rPr>
              <a:t>Import model from </a:t>
            </a:r>
            <a:r>
              <a:rPr lang="da-DK" kern="1200" dirty="0" err="1">
                <a:latin typeface="+mj-lt"/>
                <a:ea typeface="+mj-ea"/>
                <a:cs typeface="+mj-cs"/>
              </a:rPr>
              <a:t>Vendor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42</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t>Import to </a:t>
            </a:r>
            <a:r>
              <a:rPr lang="da-DK" sz="1600" dirty="0" err="1"/>
              <a:t>project</a:t>
            </a:r>
            <a:endParaRPr lang="da-DK" sz="1600" dirty="0"/>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2679185" cy="2308324"/>
          </a:xfrm>
          <a:prstGeom prst="rect">
            <a:avLst/>
          </a:prstGeom>
          <a:noFill/>
        </p:spPr>
        <p:txBody>
          <a:bodyPr wrap="square" rtlCol="0">
            <a:spAutoFit/>
          </a:bodyPr>
          <a:lstStyle/>
          <a:p>
            <a:r>
              <a:rPr lang="en-US" dirty="0"/>
              <a:t>In the “Assemble” tab, make sure to have the Main Assembly active and </a:t>
            </a:r>
            <a:r>
              <a:rPr lang="en-US" dirty="0" err="1"/>
              <a:t>presse</a:t>
            </a:r>
            <a:r>
              <a:rPr lang="en-US" dirty="0"/>
              <a:t> the “Place Imported CAD Files” button. </a:t>
            </a:r>
            <a:br>
              <a:rPr lang="en-US" dirty="0"/>
            </a:br>
            <a:r>
              <a:rPr lang="en-US" dirty="0"/>
              <a:t>Find the file in the browser to add it.</a:t>
            </a:r>
          </a:p>
        </p:txBody>
      </p:sp>
      <p:pic>
        <p:nvPicPr>
          <p:cNvPr id="8" name="Billede 7">
            <a:extLst>
              <a:ext uri="{FF2B5EF4-FFF2-40B4-BE49-F238E27FC236}">
                <a16:creationId xmlns:a16="http://schemas.microsoft.com/office/drawing/2014/main" id="{037FED6D-6E4D-67AF-D39A-0A549069B188}"/>
              </a:ext>
            </a:extLst>
          </p:cNvPr>
          <p:cNvPicPr>
            <a:picLocks noChangeAspect="1"/>
          </p:cNvPicPr>
          <p:nvPr/>
        </p:nvPicPr>
        <p:blipFill>
          <a:blip r:embed="rId3"/>
          <a:stretch>
            <a:fillRect/>
          </a:stretch>
        </p:blipFill>
        <p:spPr>
          <a:xfrm>
            <a:off x="6196570" y="1817883"/>
            <a:ext cx="5492346" cy="4823046"/>
          </a:xfrm>
          <a:prstGeom prst="rect">
            <a:avLst/>
          </a:prstGeom>
        </p:spPr>
      </p:pic>
      <p:sp>
        <p:nvSpPr>
          <p:cNvPr id="13" name="Tekstfelt 12">
            <a:extLst>
              <a:ext uri="{FF2B5EF4-FFF2-40B4-BE49-F238E27FC236}">
                <a16:creationId xmlns:a16="http://schemas.microsoft.com/office/drawing/2014/main" id="{EB34EBA2-8F43-F9F2-44C0-0E85880A2128}"/>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19378694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a:latin typeface="+mj-lt"/>
                <a:ea typeface="+mj-ea"/>
                <a:cs typeface="+mj-cs"/>
              </a:rPr>
              <a:t>Import model from </a:t>
            </a:r>
            <a:r>
              <a:rPr lang="da-DK" kern="1200" dirty="0" err="1">
                <a:latin typeface="+mj-lt"/>
                <a:ea typeface="+mj-ea"/>
                <a:cs typeface="+mj-cs"/>
              </a:rPr>
              <a:t>Vendor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43</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t>Import to </a:t>
            </a:r>
            <a:r>
              <a:rPr lang="da-DK" sz="1600" dirty="0" err="1"/>
              <a:t>project</a:t>
            </a:r>
            <a:endParaRPr lang="da-DK" sz="1600" dirty="0"/>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3000353" cy="2031325"/>
          </a:xfrm>
          <a:prstGeom prst="rect">
            <a:avLst/>
          </a:prstGeom>
          <a:noFill/>
        </p:spPr>
        <p:txBody>
          <a:bodyPr wrap="square" rtlCol="0">
            <a:spAutoFit/>
          </a:bodyPr>
          <a:lstStyle/>
          <a:p>
            <a:r>
              <a:rPr lang="en-US" dirty="0"/>
              <a:t>Choose the desired import settings and press OK.</a:t>
            </a:r>
          </a:p>
          <a:p>
            <a:endParaRPr lang="en-US" dirty="0"/>
          </a:p>
          <a:p>
            <a:r>
              <a:rPr lang="en-US" dirty="0"/>
              <a:t>In this example, the default settings has been used for the import.</a:t>
            </a:r>
          </a:p>
        </p:txBody>
      </p:sp>
      <p:pic>
        <p:nvPicPr>
          <p:cNvPr id="8" name="Billede 7">
            <a:extLst>
              <a:ext uri="{FF2B5EF4-FFF2-40B4-BE49-F238E27FC236}">
                <a16:creationId xmlns:a16="http://schemas.microsoft.com/office/drawing/2014/main" id="{037FED6D-6E4D-67AF-D39A-0A549069B188}"/>
              </a:ext>
            </a:extLst>
          </p:cNvPr>
          <p:cNvPicPr>
            <a:picLocks noChangeAspect="1"/>
          </p:cNvPicPr>
          <p:nvPr/>
        </p:nvPicPr>
        <p:blipFill>
          <a:blip r:embed="rId3"/>
          <a:srcRect b="10790"/>
          <a:stretch/>
        </p:blipFill>
        <p:spPr>
          <a:xfrm>
            <a:off x="6517738" y="1526715"/>
            <a:ext cx="4883514" cy="5167525"/>
          </a:xfrm>
          <a:prstGeom prst="rect">
            <a:avLst/>
          </a:prstGeom>
        </p:spPr>
      </p:pic>
      <p:sp>
        <p:nvSpPr>
          <p:cNvPr id="10" name="Tekstfelt 9">
            <a:extLst>
              <a:ext uri="{FF2B5EF4-FFF2-40B4-BE49-F238E27FC236}">
                <a16:creationId xmlns:a16="http://schemas.microsoft.com/office/drawing/2014/main" id="{DB94541A-FD9E-6160-8476-52DAEB1A25AA}"/>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30089681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a:latin typeface="+mj-lt"/>
                <a:ea typeface="+mj-ea"/>
                <a:cs typeface="+mj-cs"/>
              </a:rPr>
              <a:t>Import model from </a:t>
            </a:r>
            <a:r>
              <a:rPr lang="da-DK" kern="1200" dirty="0" err="1">
                <a:latin typeface="+mj-lt"/>
                <a:ea typeface="+mj-ea"/>
                <a:cs typeface="+mj-cs"/>
              </a:rPr>
              <a:t>Vendor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44</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t>Import to </a:t>
            </a:r>
            <a:r>
              <a:rPr lang="da-DK" sz="1600" dirty="0" err="1"/>
              <a:t>project</a:t>
            </a:r>
            <a:endParaRPr lang="da-DK" sz="1600" dirty="0"/>
          </a:p>
        </p:txBody>
      </p:sp>
      <p:sp>
        <p:nvSpPr>
          <p:cNvPr id="12" name="Tekstfelt 11">
            <a:extLst>
              <a:ext uri="{FF2B5EF4-FFF2-40B4-BE49-F238E27FC236}">
                <a16:creationId xmlns:a16="http://schemas.microsoft.com/office/drawing/2014/main" id="{E9A11DC5-8278-FCC6-06FC-0403F3A69B6D}"/>
              </a:ext>
            </a:extLst>
          </p:cNvPr>
          <p:cNvSpPr txBox="1"/>
          <p:nvPr/>
        </p:nvSpPr>
        <p:spPr>
          <a:xfrm>
            <a:off x="3517385" y="1854744"/>
            <a:ext cx="2261115" cy="3416320"/>
          </a:xfrm>
          <a:prstGeom prst="rect">
            <a:avLst/>
          </a:prstGeom>
          <a:noFill/>
        </p:spPr>
        <p:txBody>
          <a:bodyPr wrap="square" rtlCol="0">
            <a:spAutoFit/>
          </a:bodyPr>
          <a:lstStyle/>
          <a:p>
            <a:r>
              <a:rPr lang="en-US" dirty="0"/>
              <a:t>Place the imported component in some random place in the graphics window.</a:t>
            </a:r>
          </a:p>
          <a:p>
            <a:endParaRPr lang="en-US" dirty="0"/>
          </a:p>
          <a:p>
            <a:r>
              <a:rPr lang="en-US" dirty="0"/>
              <a:t>Use a Relationship tools to fixate the component in the assembly with relevant rules and position.</a:t>
            </a:r>
          </a:p>
        </p:txBody>
      </p:sp>
      <p:pic>
        <p:nvPicPr>
          <p:cNvPr id="6" name="Billede 5">
            <a:extLst>
              <a:ext uri="{FF2B5EF4-FFF2-40B4-BE49-F238E27FC236}">
                <a16:creationId xmlns:a16="http://schemas.microsoft.com/office/drawing/2014/main" id="{5D9E9E66-5776-E00A-3D1F-FC69F499DDF1}"/>
              </a:ext>
            </a:extLst>
          </p:cNvPr>
          <p:cNvPicPr>
            <a:picLocks noChangeAspect="1"/>
          </p:cNvPicPr>
          <p:nvPr/>
        </p:nvPicPr>
        <p:blipFill>
          <a:blip r:embed="rId3"/>
          <a:stretch>
            <a:fillRect/>
          </a:stretch>
        </p:blipFill>
        <p:spPr>
          <a:xfrm>
            <a:off x="5778500" y="1404861"/>
            <a:ext cx="6233500" cy="5199139"/>
          </a:xfrm>
          <a:prstGeom prst="rect">
            <a:avLst/>
          </a:prstGeom>
        </p:spPr>
      </p:pic>
      <p:sp>
        <p:nvSpPr>
          <p:cNvPr id="10" name="Tekstfelt 9">
            <a:extLst>
              <a:ext uri="{FF2B5EF4-FFF2-40B4-BE49-F238E27FC236}">
                <a16:creationId xmlns:a16="http://schemas.microsoft.com/office/drawing/2014/main" id="{230A4096-D0EB-FD2B-ED61-BA121330FF6F}"/>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6463240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a:latin typeface="+mj-lt"/>
                <a:ea typeface="+mj-ea"/>
                <a:cs typeface="+mj-cs"/>
              </a:rPr>
              <a:t>Import model from </a:t>
            </a:r>
            <a:r>
              <a:rPr lang="da-DK" kern="1200" dirty="0" err="1">
                <a:latin typeface="+mj-lt"/>
                <a:ea typeface="+mj-ea"/>
                <a:cs typeface="+mj-cs"/>
              </a:rPr>
              <a:t>Vendor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45</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grpSp>
        <p:nvGrpSpPr>
          <p:cNvPr id="13" name="Gruppe 12">
            <a:extLst>
              <a:ext uri="{FF2B5EF4-FFF2-40B4-BE49-F238E27FC236}">
                <a16:creationId xmlns:a16="http://schemas.microsoft.com/office/drawing/2014/main" id="{B3937591-0494-9BF4-37BC-BA23862CA008}"/>
              </a:ext>
            </a:extLst>
          </p:cNvPr>
          <p:cNvGrpSpPr>
            <a:grpSpLocks noChangeAspect="1"/>
          </p:cNvGrpSpPr>
          <p:nvPr/>
        </p:nvGrpSpPr>
        <p:grpSpPr>
          <a:xfrm>
            <a:off x="3669785" y="1841447"/>
            <a:ext cx="5223767" cy="3721153"/>
            <a:chOff x="3669785" y="1841447"/>
            <a:chExt cx="6529690" cy="4651428"/>
          </a:xfrm>
        </p:grpSpPr>
        <p:pic>
          <p:nvPicPr>
            <p:cNvPr id="8" name="Billede 7">
              <a:extLst>
                <a:ext uri="{FF2B5EF4-FFF2-40B4-BE49-F238E27FC236}">
                  <a16:creationId xmlns:a16="http://schemas.microsoft.com/office/drawing/2014/main" id="{75F78FCB-9C0D-4E01-5992-F7A7DA5C7D94}"/>
                </a:ext>
              </a:extLst>
            </p:cNvPr>
            <p:cNvPicPr>
              <a:picLocks noChangeAspect="1"/>
            </p:cNvPicPr>
            <p:nvPr/>
          </p:nvPicPr>
          <p:blipFill>
            <a:blip r:embed="rId3"/>
            <a:srcRect/>
            <a:stretch/>
          </p:blipFill>
          <p:spPr>
            <a:xfrm>
              <a:off x="3669785" y="1841447"/>
              <a:ext cx="6529690" cy="4651428"/>
            </a:xfrm>
            <a:prstGeom prst="rect">
              <a:avLst/>
            </a:prstGeom>
          </p:spPr>
        </p:pic>
        <p:sp>
          <p:nvSpPr>
            <p:cNvPr id="10" name="Rektangel 9">
              <a:extLst>
                <a:ext uri="{FF2B5EF4-FFF2-40B4-BE49-F238E27FC236}">
                  <a16:creationId xmlns:a16="http://schemas.microsoft.com/office/drawing/2014/main" id="{E2C6FE7F-CDB9-BEF2-0C14-71619A3D4B76}"/>
                </a:ext>
              </a:extLst>
            </p:cNvPr>
            <p:cNvSpPr/>
            <p:nvPr/>
          </p:nvSpPr>
          <p:spPr>
            <a:xfrm>
              <a:off x="5514974" y="2113904"/>
              <a:ext cx="377825" cy="553095"/>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grpSp>
      <p:sp>
        <p:nvSpPr>
          <p:cNvPr id="14" name="Tekstfelt 13">
            <a:extLst>
              <a:ext uri="{FF2B5EF4-FFF2-40B4-BE49-F238E27FC236}">
                <a16:creationId xmlns:a16="http://schemas.microsoft.com/office/drawing/2014/main" id="{2861528B-D80A-D9EE-8398-828318E96238}"/>
              </a:ext>
            </a:extLst>
          </p:cNvPr>
          <p:cNvSpPr txBox="1"/>
          <p:nvPr/>
        </p:nvSpPr>
        <p:spPr>
          <a:xfrm>
            <a:off x="8922152" y="1841447"/>
            <a:ext cx="3155547" cy="646331"/>
          </a:xfrm>
          <a:prstGeom prst="rect">
            <a:avLst/>
          </a:prstGeom>
          <a:noFill/>
        </p:spPr>
        <p:txBody>
          <a:bodyPr wrap="square" rtlCol="0">
            <a:spAutoFit/>
          </a:bodyPr>
          <a:lstStyle/>
          <a:p>
            <a:r>
              <a:rPr lang="en-US" dirty="0"/>
              <a:t>Press the “Constrain” button</a:t>
            </a:r>
          </a:p>
        </p:txBody>
      </p:sp>
      <p:sp>
        <p:nvSpPr>
          <p:cNvPr id="15" name="Tekstfelt 14">
            <a:extLst>
              <a:ext uri="{FF2B5EF4-FFF2-40B4-BE49-F238E27FC236}">
                <a16:creationId xmlns:a16="http://schemas.microsoft.com/office/drawing/2014/main" id="{510B03ED-2138-F4B3-841D-7625ADEDE715}"/>
              </a:ext>
            </a:extLst>
          </p:cNvPr>
          <p:cNvSpPr txBox="1"/>
          <p:nvPr/>
        </p:nvSpPr>
        <p:spPr>
          <a:xfrm>
            <a:off x="8922151" y="2662515"/>
            <a:ext cx="3155547" cy="646331"/>
          </a:xfrm>
          <a:prstGeom prst="rect">
            <a:avLst/>
          </a:prstGeom>
          <a:noFill/>
        </p:spPr>
        <p:txBody>
          <a:bodyPr wrap="square" rtlCol="0">
            <a:spAutoFit/>
          </a:bodyPr>
          <a:lstStyle/>
          <a:p>
            <a:r>
              <a:rPr lang="en-US" dirty="0"/>
              <a:t>Choose the MATE-option in the Constrain window.</a:t>
            </a:r>
          </a:p>
        </p:txBody>
      </p:sp>
      <p:sp>
        <p:nvSpPr>
          <p:cNvPr id="16" name="Tekstfelt 15">
            <a:extLst>
              <a:ext uri="{FF2B5EF4-FFF2-40B4-BE49-F238E27FC236}">
                <a16:creationId xmlns:a16="http://schemas.microsoft.com/office/drawing/2014/main" id="{AF2E8156-BA13-7CA1-CF71-9919B836C60F}"/>
              </a:ext>
            </a:extLst>
          </p:cNvPr>
          <p:cNvSpPr txBox="1"/>
          <p:nvPr/>
        </p:nvSpPr>
        <p:spPr>
          <a:xfrm>
            <a:off x="8922151" y="3483583"/>
            <a:ext cx="3155547" cy="646331"/>
          </a:xfrm>
          <a:prstGeom prst="rect">
            <a:avLst/>
          </a:prstGeom>
          <a:noFill/>
        </p:spPr>
        <p:txBody>
          <a:bodyPr wrap="square" rtlCol="0">
            <a:spAutoFit/>
          </a:bodyPr>
          <a:lstStyle/>
          <a:p>
            <a:r>
              <a:rPr lang="en-US" dirty="0"/>
              <a:t>Choose the first face with a left-click.</a:t>
            </a:r>
          </a:p>
        </p:txBody>
      </p:sp>
      <p:cxnSp>
        <p:nvCxnSpPr>
          <p:cNvPr id="18" name="Lige pilforbindelse 17">
            <a:extLst>
              <a:ext uri="{FF2B5EF4-FFF2-40B4-BE49-F238E27FC236}">
                <a16:creationId xmlns:a16="http://schemas.microsoft.com/office/drawing/2014/main" id="{48EA8B9E-5B20-0AAC-30A7-ECD33BB739FD}"/>
              </a:ext>
            </a:extLst>
          </p:cNvPr>
          <p:cNvCxnSpPr/>
          <p:nvPr/>
        </p:nvCxnSpPr>
        <p:spPr>
          <a:xfrm flipH="1">
            <a:off x="7531100" y="3993253"/>
            <a:ext cx="1311652" cy="210447"/>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9" name="Tekstfelt 18">
            <a:extLst>
              <a:ext uri="{FF2B5EF4-FFF2-40B4-BE49-F238E27FC236}">
                <a16:creationId xmlns:a16="http://schemas.microsoft.com/office/drawing/2014/main" id="{7D303EAA-9F34-222C-DB30-CAA028E9A1E4}"/>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Adjust position on the base plate</a:t>
            </a:r>
          </a:p>
        </p:txBody>
      </p:sp>
    </p:spTree>
    <p:extLst>
      <p:ext uri="{BB962C8B-B14F-4D97-AF65-F5344CB8AC3E}">
        <p14:creationId xmlns:p14="http://schemas.microsoft.com/office/powerpoint/2010/main" val="4616776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a:latin typeface="+mj-lt"/>
                <a:ea typeface="+mj-ea"/>
                <a:cs typeface="+mj-cs"/>
              </a:rPr>
              <a:t>Import model from </a:t>
            </a:r>
            <a:r>
              <a:rPr lang="da-DK" kern="1200" dirty="0" err="1">
                <a:latin typeface="+mj-lt"/>
                <a:ea typeface="+mj-ea"/>
                <a:cs typeface="+mj-cs"/>
              </a:rPr>
              <a:t>Vendor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46</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pic>
        <p:nvPicPr>
          <p:cNvPr id="8" name="Billede 7">
            <a:extLst>
              <a:ext uri="{FF2B5EF4-FFF2-40B4-BE49-F238E27FC236}">
                <a16:creationId xmlns:a16="http://schemas.microsoft.com/office/drawing/2014/main" id="{75F78FCB-9C0D-4E01-5992-F7A7DA5C7D94}"/>
              </a:ext>
            </a:extLst>
          </p:cNvPr>
          <p:cNvPicPr>
            <a:picLocks noChangeAspect="1"/>
          </p:cNvPicPr>
          <p:nvPr/>
        </p:nvPicPr>
        <p:blipFill>
          <a:blip r:embed="rId3"/>
          <a:srcRect/>
          <a:stretch/>
        </p:blipFill>
        <p:spPr>
          <a:xfrm>
            <a:off x="3758364" y="1946171"/>
            <a:ext cx="4071521" cy="3721153"/>
          </a:xfrm>
          <a:prstGeom prst="rect">
            <a:avLst/>
          </a:prstGeom>
        </p:spPr>
      </p:pic>
      <p:sp>
        <p:nvSpPr>
          <p:cNvPr id="10" name="Rektangel 9">
            <a:extLst>
              <a:ext uri="{FF2B5EF4-FFF2-40B4-BE49-F238E27FC236}">
                <a16:creationId xmlns:a16="http://schemas.microsoft.com/office/drawing/2014/main" id="{E2C6FE7F-CDB9-BEF2-0C14-71619A3D4B76}"/>
              </a:ext>
            </a:extLst>
          </p:cNvPr>
          <p:cNvSpPr/>
          <p:nvPr/>
        </p:nvSpPr>
        <p:spPr>
          <a:xfrm>
            <a:off x="5145940" y="2059413"/>
            <a:ext cx="302261" cy="442477"/>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4" name="Tekstfelt 13">
            <a:extLst>
              <a:ext uri="{FF2B5EF4-FFF2-40B4-BE49-F238E27FC236}">
                <a16:creationId xmlns:a16="http://schemas.microsoft.com/office/drawing/2014/main" id="{2861528B-D80A-D9EE-8398-828318E96238}"/>
              </a:ext>
            </a:extLst>
          </p:cNvPr>
          <p:cNvSpPr txBox="1"/>
          <p:nvPr/>
        </p:nvSpPr>
        <p:spPr>
          <a:xfrm>
            <a:off x="8922152" y="1841447"/>
            <a:ext cx="3155547" cy="646331"/>
          </a:xfrm>
          <a:prstGeom prst="rect">
            <a:avLst/>
          </a:prstGeom>
          <a:noFill/>
        </p:spPr>
        <p:txBody>
          <a:bodyPr wrap="square" rtlCol="0">
            <a:spAutoFit/>
          </a:bodyPr>
          <a:lstStyle/>
          <a:p>
            <a:r>
              <a:rPr lang="en-US" dirty="0"/>
              <a:t>Then click the face that the cylinder must MATE with</a:t>
            </a:r>
          </a:p>
        </p:txBody>
      </p:sp>
      <p:cxnSp>
        <p:nvCxnSpPr>
          <p:cNvPr id="18" name="Lige pilforbindelse 17">
            <a:extLst>
              <a:ext uri="{FF2B5EF4-FFF2-40B4-BE49-F238E27FC236}">
                <a16:creationId xmlns:a16="http://schemas.microsoft.com/office/drawing/2014/main" id="{48EA8B9E-5B20-0AAC-30A7-ECD33BB739FD}"/>
              </a:ext>
            </a:extLst>
          </p:cNvPr>
          <p:cNvCxnSpPr>
            <a:cxnSpLocks/>
          </p:cNvCxnSpPr>
          <p:nvPr/>
        </p:nvCxnSpPr>
        <p:spPr>
          <a:xfrm flipH="1">
            <a:off x="7720192" y="2371725"/>
            <a:ext cx="1201960" cy="2543175"/>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pic>
        <p:nvPicPr>
          <p:cNvPr id="17" name="Billede 16">
            <a:extLst>
              <a:ext uri="{FF2B5EF4-FFF2-40B4-BE49-F238E27FC236}">
                <a16:creationId xmlns:a16="http://schemas.microsoft.com/office/drawing/2014/main" id="{67B85AA6-8416-1DC8-F25A-653145C85959}"/>
              </a:ext>
            </a:extLst>
          </p:cNvPr>
          <p:cNvPicPr>
            <a:picLocks noChangeAspect="1"/>
          </p:cNvPicPr>
          <p:nvPr/>
        </p:nvPicPr>
        <p:blipFill>
          <a:blip r:embed="rId4"/>
          <a:stretch>
            <a:fillRect/>
          </a:stretch>
        </p:blipFill>
        <p:spPr>
          <a:xfrm>
            <a:off x="9115466" y="4370223"/>
            <a:ext cx="2768919" cy="2367112"/>
          </a:xfrm>
          <a:prstGeom prst="rect">
            <a:avLst/>
          </a:prstGeom>
        </p:spPr>
      </p:pic>
      <p:sp>
        <p:nvSpPr>
          <p:cNvPr id="19" name="Pil: bøjet opad 18">
            <a:extLst>
              <a:ext uri="{FF2B5EF4-FFF2-40B4-BE49-F238E27FC236}">
                <a16:creationId xmlns:a16="http://schemas.microsoft.com/office/drawing/2014/main" id="{E5D1EB03-1705-5DE7-6EC1-36AEEF939A64}"/>
              </a:ext>
            </a:extLst>
          </p:cNvPr>
          <p:cNvSpPr/>
          <p:nvPr/>
        </p:nvSpPr>
        <p:spPr>
          <a:xfrm flipV="1">
            <a:off x="7882814" y="3935649"/>
            <a:ext cx="2271991" cy="338870"/>
          </a:xfrm>
          <a:prstGeom prst="ben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kstfelt 20">
            <a:extLst>
              <a:ext uri="{FF2B5EF4-FFF2-40B4-BE49-F238E27FC236}">
                <a16:creationId xmlns:a16="http://schemas.microsoft.com/office/drawing/2014/main" id="{421E24A3-8704-D404-F54B-B180786B9BA4}"/>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Adjust position on the base plate</a:t>
            </a:r>
          </a:p>
        </p:txBody>
      </p:sp>
    </p:spTree>
    <p:extLst>
      <p:ext uri="{BB962C8B-B14F-4D97-AF65-F5344CB8AC3E}">
        <p14:creationId xmlns:p14="http://schemas.microsoft.com/office/powerpoint/2010/main" val="30606877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a:latin typeface="+mj-lt"/>
                <a:ea typeface="+mj-ea"/>
                <a:cs typeface="+mj-cs"/>
              </a:rPr>
              <a:t>Import model from </a:t>
            </a:r>
            <a:r>
              <a:rPr lang="da-DK" kern="1200" dirty="0" err="1">
                <a:latin typeface="+mj-lt"/>
                <a:ea typeface="+mj-ea"/>
                <a:cs typeface="+mj-cs"/>
              </a:rPr>
              <a:t>Vendor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47</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sp>
        <p:nvSpPr>
          <p:cNvPr id="5" name="Tekstfelt 4">
            <a:extLst>
              <a:ext uri="{FF2B5EF4-FFF2-40B4-BE49-F238E27FC236}">
                <a16:creationId xmlns:a16="http://schemas.microsoft.com/office/drawing/2014/main" id="{800CD17B-33B9-1731-4CC3-513965AFE44F}"/>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Adjust position on the base plate</a:t>
            </a:r>
          </a:p>
        </p:txBody>
      </p:sp>
      <p:sp>
        <p:nvSpPr>
          <p:cNvPr id="14" name="Tekstfelt 13">
            <a:extLst>
              <a:ext uri="{FF2B5EF4-FFF2-40B4-BE49-F238E27FC236}">
                <a16:creationId xmlns:a16="http://schemas.microsoft.com/office/drawing/2014/main" id="{2861528B-D80A-D9EE-8398-828318E96238}"/>
              </a:ext>
            </a:extLst>
          </p:cNvPr>
          <p:cNvSpPr txBox="1"/>
          <p:nvPr/>
        </p:nvSpPr>
        <p:spPr>
          <a:xfrm>
            <a:off x="9485214" y="1841447"/>
            <a:ext cx="2592485" cy="1754326"/>
          </a:xfrm>
          <a:prstGeom prst="rect">
            <a:avLst/>
          </a:prstGeom>
          <a:noFill/>
        </p:spPr>
        <p:txBody>
          <a:bodyPr wrap="square" rtlCol="0">
            <a:spAutoFit/>
          </a:bodyPr>
          <a:lstStyle/>
          <a:p>
            <a:r>
              <a:rPr lang="en-US" dirty="0"/>
              <a:t>Now offset the MATE by dragging the arrow between the two faces or write the desired offset into the Constrain window. </a:t>
            </a:r>
          </a:p>
        </p:txBody>
      </p:sp>
      <p:sp>
        <p:nvSpPr>
          <p:cNvPr id="3" name="Tekstfelt 2">
            <a:extLst>
              <a:ext uri="{FF2B5EF4-FFF2-40B4-BE49-F238E27FC236}">
                <a16:creationId xmlns:a16="http://schemas.microsoft.com/office/drawing/2014/main" id="{E7E794FB-6EBC-E927-65FD-2E496618B5AB}"/>
              </a:ext>
            </a:extLst>
          </p:cNvPr>
          <p:cNvSpPr txBox="1"/>
          <p:nvPr/>
        </p:nvSpPr>
        <p:spPr>
          <a:xfrm>
            <a:off x="9485214" y="4240158"/>
            <a:ext cx="2639937" cy="369332"/>
          </a:xfrm>
          <a:prstGeom prst="rect">
            <a:avLst/>
          </a:prstGeom>
          <a:noFill/>
        </p:spPr>
        <p:txBody>
          <a:bodyPr wrap="square" rtlCol="0">
            <a:spAutoFit/>
          </a:bodyPr>
          <a:lstStyle/>
          <a:p>
            <a:r>
              <a:rPr lang="en-US" dirty="0"/>
              <a:t>Finish with “OK”</a:t>
            </a:r>
          </a:p>
        </p:txBody>
      </p:sp>
      <p:pic>
        <p:nvPicPr>
          <p:cNvPr id="12" name="Billede 11">
            <a:extLst>
              <a:ext uri="{FF2B5EF4-FFF2-40B4-BE49-F238E27FC236}">
                <a16:creationId xmlns:a16="http://schemas.microsoft.com/office/drawing/2014/main" id="{0EFAA6B1-E868-0C3E-B749-16ACC03F1C0B}"/>
              </a:ext>
            </a:extLst>
          </p:cNvPr>
          <p:cNvPicPr>
            <a:picLocks noChangeAspect="1"/>
          </p:cNvPicPr>
          <p:nvPr/>
        </p:nvPicPr>
        <p:blipFill>
          <a:blip r:embed="rId3"/>
          <a:srcRect/>
          <a:stretch/>
        </p:blipFill>
        <p:spPr>
          <a:xfrm>
            <a:off x="3637138" y="1684788"/>
            <a:ext cx="5680871" cy="4896750"/>
          </a:xfrm>
          <a:prstGeom prst="rect">
            <a:avLst/>
          </a:prstGeom>
        </p:spPr>
      </p:pic>
      <p:cxnSp>
        <p:nvCxnSpPr>
          <p:cNvPr id="15" name="Lige pilforbindelse 14">
            <a:extLst>
              <a:ext uri="{FF2B5EF4-FFF2-40B4-BE49-F238E27FC236}">
                <a16:creationId xmlns:a16="http://schemas.microsoft.com/office/drawing/2014/main" id="{F001C8C7-DCC9-CAF7-F23A-9A5106FCF6B5}"/>
              </a:ext>
            </a:extLst>
          </p:cNvPr>
          <p:cNvCxnSpPr>
            <a:cxnSpLocks/>
          </p:cNvCxnSpPr>
          <p:nvPr/>
        </p:nvCxnSpPr>
        <p:spPr>
          <a:xfrm flipH="1">
            <a:off x="4181475" y="3072629"/>
            <a:ext cx="5303739" cy="1485084"/>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16" name="Lige pilforbindelse 15">
            <a:extLst>
              <a:ext uri="{FF2B5EF4-FFF2-40B4-BE49-F238E27FC236}">
                <a16:creationId xmlns:a16="http://schemas.microsoft.com/office/drawing/2014/main" id="{C6AD15EC-4834-BB67-1C50-15E40C3A5E2C}"/>
              </a:ext>
            </a:extLst>
          </p:cNvPr>
          <p:cNvCxnSpPr>
            <a:cxnSpLocks/>
          </p:cNvCxnSpPr>
          <p:nvPr/>
        </p:nvCxnSpPr>
        <p:spPr>
          <a:xfrm flipH="1">
            <a:off x="8343900" y="3282592"/>
            <a:ext cx="1141314" cy="2241908"/>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1635320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a:latin typeface="+mj-lt"/>
                <a:ea typeface="+mj-ea"/>
                <a:cs typeface="+mj-cs"/>
              </a:rPr>
              <a:t>Import model from </a:t>
            </a:r>
            <a:r>
              <a:rPr lang="da-DK" kern="1200" dirty="0" err="1">
                <a:latin typeface="+mj-lt"/>
                <a:ea typeface="+mj-ea"/>
                <a:cs typeface="+mj-cs"/>
              </a:rPr>
              <a:t>Vendor</a:t>
            </a:r>
            <a:endParaRPr lang="da-DK" kern="1200" dirty="0">
              <a:latin typeface="+mj-lt"/>
              <a:ea typeface="+mj-ea"/>
              <a:cs typeface="+mj-cs"/>
            </a:endParaRP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48</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sp>
        <p:nvSpPr>
          <p:cNvPr id="5" name="Tekstfelt 4">
            <a:extLst>
              <a:ext uri="{FF2B5EF4-FFF2-40B4-BE49-F238E27FC236}">
                <a16:creationId xmlns:a16="http://schemas.microsoft.com/office/drawing/2014/main" id="{800CD17B-33B9-1731-4CC3-513965AFE44F}"/>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t>Adjust position on the base plate</a:t>
            </a:r>
          </a:p>
        </p:txBody>
      </p:sp>
      <p:sp>
        <p:nvSpPr>
          <p:cNvPr id="14" name="Tekstfelt 13">
            <a:extLst>
              <a:ext uri="{FF2B5EF4-FFF2-40B4-BE49-F238E27FC236}">
                <a16:creationId xmlns:a16="http://schemas.microsoft.com/office/drawing/2014/main" id="{2861528B-D80A-D9EE-8398-828318E96238}"/>
              </a:ext>
            </a:extLst>
          </p:cNvPr>
          <p:cNvSpPr txBox="1"/>
          <p:nvPr/>
        </p:nvSpPr>
        <p:spPr>
          <a:xfrm>
            <a:off x="3764608" y="1550045"/>
            <a:ext cx="7951770" cy="646331"/>
          </a:xfrm>
          <a:prstGeom prst="rect">
            <a:avLst/>
          </a:prstGeom>
          <a:noFill/>
        </p:spPr>
        <p:txBody>
          <a:bodyPr wrap="square" rtlCol="0">
            <a:spAutoFit/>
          </a:bodyPr>
          <a:lstStyle/>
          <a:p>
            <a:r>
              <a:rPr lang="en-US" dirty="0"/>
              <a:t>Lastly, drag the Festo cylinder to the optimal position with the mouse.</a:t>
            </a:r>
          </a:p>
          <a:p>
            <a:r>
              <a:rPr lang="en-US" dirty="0"/>
              <a:t>The component still have two dimensions of freedom to do this.</a:t>
            </a:r>
          </a:p>
        </p:txBody>
      </p:sp>
      <p:pic>
        <p:nvPicPr>
          <p:cNvPr id="8" name="Billede 7">
            <a:extLst>
              <a:ext uri="{FF2B5EF4-FFF2-40B4-BE49-F238E27FC236}">
                <a16:creationId xmlns:a16="http://schemas.microsoft.com/office/drawing/2014/main" id="{DE23D361-F9AF-7455-EF3E-E52785D1E428}"/>
              </a:ext>
            </a:extLst>
          </p:cNvPr>
          <p:cNvPicPr>
            <a:picLocks noChangeAspect="1"/>
          </p:cNvPicPr>
          <p:nvPr/>
        </p:nvPicPr>
        <p:blipFill>
          <a:blip r:embed="rId3"/>
          <a:stretch>
            <a:fillRect/>
          </a:stretch>
        </p:blipFill>
        <p:spPr>
          <a:xfrm>
            <a:off x="3888407" y="2280976"/>
            <a:ext cx="7635656" cy="4484906"/>
          </a:xfrm>
          <a:prstGeom prst="rect">
            <a:avLst/>
          </a:prstGeom>
        </p:spPr>
      </p:pic>
      <p:cxnSp>
        <p:nvCxnSpPr>
          <p:cNvPr id="11" name="Lige pilforbindelse 10">
            <a:extLst>
              <a:ext uri="{FF2B5EF4-FFF2-40B4-BE49-F238E27FC236}">
                <a16:creationId xmlns:a16="http://schemas.microsoft.com/office/drawing/2014/main" id="{7CA1B031-5EDC-2EAA-D9E2-BD38BDD26261}"/>
              </a:ext>
            </a:extLst>
          </p:cNvPr>
          <p:cNvCxnSpPr/>
          <p:nvPr/>
        </p:nvCxnSpPr>
        <p:spPr>
          <a:xfrm>
            <a:off x="10098593" y="5084466"/>
            <a:ext cx="0" cy="361741"/>
          </a:xfrm>
          <a:prstGeom prst="straightConnector1">
            <a:avLst/>
          </a:prstGeom>
          <a:ln>
            <a:headEnd type="triangle"/>
            <a:tailEnd type="triangle"/>
          </a:ln>
        </p:spPr>
        <p:style>
          <a:lnRef idx="1">
            <a:schemeClr val="accent5"/>
          </a:lnRef>
          <a:fillRef idx="0">
            <a:schemeClr val="accent5"/>
          </a:fillRef>
          <a:effectRef idx="0">
            <a:schemeClr val="accent5"/>
          </a:effectRef>
          <a:fontRef idx="minor">
            <a:schemeClr val="tx1"/>
          </a:fontRef>
        </p:style>
      </p:cxnSp>
      <p:cxnSp>
        <p:nvCxnSpPr>
          <p:cNvPr id="17" name="Lige pilforbindelse 16">
            <a:extLst>
              <a:ext uri="{FF2B5EF4-FFF2-40B4-BE49-F238E27FC236}">
                <a16:creationId xmlns:a16="http://schemas.microsoft.com/office/drawing/2014/main" id="{1205C1C7-1526-870E-107E-1CC01136FBCA}"/>
              </a:ext>
            </a:extLst>
          </p:cNvPr>
          <p:cNvCxnSpPr/>
          <p:nvPr/>
        </p:nvCxnSpPr>
        <p:spPr>
          <a:xfrm>
            <a:off x="9947869" y="5265336"/>
            <a:ext cx="311499" cy="0"/>
          </a:xfrm>
          <a:prstGeom prst="straightConnector1">
            <a:avLst/>
          </a:prstGeom>
          <a:ln>
            <a:headEnd type="triangle"/>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8030379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F2FB0B-15EC-453B-BC9B-69AD35DDCEA3}"/>
              </a:ext>
            </a:extLst>
          </p:cNvPr>
          <p:cNvSpPr>
            <a:spLocks noGrp="1"/>
          </p:cNvSpPr>
          <p:nvPr>
            <p:ph type="ctrTitle"/>
          </p:nvPr>
        </p:nvSpPr>
        <p:spPr/>
        <p:txBody>
          <a:bodyPr rtlCol="0">
            <a:normAutofit/>
          </a:bodyPr>
          <a:lstStyle/>
          <a:p>
            <a:pPr rtl="0"/>
            <a:r>
              <a:rPr lang="da-DK" b="1" cap="all" spc="400" dirty="0" err="1">
                <a:solidFill>
                  <a:schemeClr val="bg1"/>
                </a:solidFill>
                <a:latin typeface="+mn-lt"/>
              </a:rPr>
              <a:t>Export</a:t>
            </a:r>
            <a:r>
              <a:rPr lang="da-DK" b="1" cap="all" spc="400" dirty="0">
                <a:solidFill>
                  <a:schemeClr val="bg1"/>
                </a:solidFill>
                <a:latin typeface="+mn-lt"/>
              </a:rPr>
              <a:t> </a:t>
            </a:r>
            <a:r>
              <a:rPr lang="da-DK" b="1" cap="all" spc="400" dirty="0" err="1">
                <a:solidFill>
                  <a:schemeClr val="bg1"/>
                </a:solidFill>
                <a:latin typeface="+mn-lt"/>
              </a:rPr>
              <a:t>project</a:t>
            </a:r>
            <a:r>
              <a:rPr lang="da-DK" b="1" cap="all" spc="400" dirty="0">
                <a:solidFill>
                  <a:schemeClr val="bg1"/>
                </a:solidFill>
                <a:latin typeface="+mn-lt"/>
              </a:rPr>
              <a:t> to STEP</a:t>
            </a:r>
            <a:br>
              <a:rPr lang="da-DK" b="1" cap="all" spc="400" dirty="0">
                <a:solidFill>
                  <a:schemeClr val="bg1"/>
                </a:solidFill>
                <a:latin typeface="+mn-lt"/>
              </a:rPr>
            </a:br>
            <a:r>
              <a:rPr lang="da-DK" sz="4000" b="1" cap="all" spc="400" dirty="0">
                <a:solidFill>
                  <a:schemeClr val="bg1"/>
                </a:solidFill>
                <a:latin typeface="+mn-lt"/>
              </a:rPr>
              <a:t>Video 6</a:t>
            </a:r>
            <a:endParaRPr lang="da-DK" sz="4000" dirty="0"/>
          </a:p>
        </p:txBody>
      </p:sp>
      <p:sp>
        <p:nvSpPr>
          <p:cNvPr id="3" name="Undertitel 2">
            <a:extLst>
              <a:ext uri="{FF2B5EF4-FFF2-40B4-BE49-F238E27FC236}">
                <a16:creationId xmlns:a16="http://schemas.microsoft.com/office/drawing/2014/main" id="{05408798-0DB3-46BF-880E-7BB904D700F6}"/>
              </a:ext>
            </a:extLst>
          </p:cNvPr>
          <p:cNvSpPr>
            <a:spLocks noGrp="1"/>
          </p:cNvSpPr>
          <p:nvPr>
            <p:ph type="subTitle" idx="1"/>
          </p:nvPr>
        </p:nvSpPr>
        <p:spPr>
          <a:xfrm>
            <a:off x="1527047" y="3858768"/>
            <a:ext cx="9546113" cy="1536192"/>
          </a:xfrm>
        </p:spPr>
        <p:txBody>
          <a:bodyPr rtlCol="0">
            <a:normAutofit/>
          </a:bodyPr>
          <a:lstStyle/>
          <a:p>
            <a:pPr rtl="0"/>
            <a:r>
              <a:rPr lang="da-DK" dirty="0" err="1"/>
              <a:t>Export</a:t>
            </a:r>
            <a:r>
              <a:rPr lang="da-DK" dirty="0"/>
              <a:t> the </a:t>
            </a:r>
            <a:r>
              <a:rPr lang="da-DK" dirty="0" err="1"/>
              <a:t>entire</a:t>
            </a:r>
            <a:r>
              <a:rPr lang="da-DK" dirty="0"/>
              <a:t> CAD </a:t>
            </a:r>
            <a:r>
              <a:rPr lang="da-DK" dirty="0" err="1"/>
              <a:t>drawing</a:t>
            </a:r>
            <a:r>
              <a:rPr lang="da-DK" dirty="0"/>
              <a:t> to STEP file</a:t>
            </a:r>
          </a:p>
          <a:p>
            <a:pPr rtl="0"/>
            <a:endParaRPr lang="da-DK" dirty="0"/>
          </a:p>
          <a:p>
            <a:pPr rtl="0"/>
            <a:endParaRPr lang="da-DK" dirty="0"/>
          </a:p>
        </p:txBody>
      </p:sp>
    </p:spTree>
    <p:extLst>
      <p:ext uri="{BB962C8B-B14F-4D97-AF65-F5344CB8AC3E}">
        <p14:creationId xmlns:p14="http://schemas.microsoft.com/office/powerpoint/2010/main" val="3792935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F2FB0B-15EC-453B-BC9B-69AD35DDCEA3}"/>
              </a:ext>
            </a:extLst>
          </p:cNvPr>
          <p:cNvSpPr>
            <a:spLocks noGrp="1"/>
          </p:cNvSpPr>
          <p:nvPr>
            <p:ph type="ctrTitle"/>
          </p:nvPr>
        </p:nvSpPr>
        <p:spPr/>
        <p:txBody>
          <a:bodyPr rtlCol="0"/>
          <a:lstStyle/>
          <a:p>
            <a:pPr rtl="0"/>
            <a:r>
              <a:rPr lang="da-DK" b="1" cap="all" spc="400" dirty="0" err="1">
                <a:solidFill>
                  <a:schemeClr val="bg1"/>
                </a:solidFill>
                <a:latin typeface="+mn-lt"/>
              </a:rPr>
              <a:t>Drawing</a:t>
            </a:r>
            <a:r>
              <a:rPr lang="da-DK" b="1" cap="all" spc="400" dirty="0">
                <a:solidFill>
                  <a:schemeClr val="bg1"/>
                </a:solidFill>
                <a:latin typeface="+mn-lt"/>
              </a:rPr>
              <a:t> basics</a:t>
            </a:r>
            <a:br>
              <a:rPr lang="da-DK" b="1" cap="all" spc="400" dirty="0">
                <a:solidFill>
                  <a:schemeClr val="bg1"/>
                </a:solidFill>
                <a:latin typeface="+mn-lt"/>
              </a:rPr>
            </a:br>
            <a:r>
              <a:rPr lang="da-DK" sz="4000" b="1" cap="all" spc="400" dirty="0">
                <a:solidFill>
                  <a:schemeClr val="bg1"/>
                </a:solidFill>
                <a:latin typeface="+mn-lt"/>
              </a:rPr>
              <a:t>Video 1</a:t>
            </a:r>
            <a:endParaRPr lang="da-DK" sz="4000" dirty="0"/>
          </a:p>
        </p:txBody>
      </p:sp>
      <p:sp>
        <p:nvSpPr>
          <p:cNvPr id="3" name="Undertitel 2">
            <a:extLst>
              <a:ext uri="{FF2B5EF4-FFF2-40B4-BE49-F238E27FC236}">
                <a16:creationId xmlns:a16="http://schemas.microsoft.com/office/drawing/2014/main" id="{05408798-0DB3-46BF-880E-7BB904D700F6}"/>
              </a:ext>
            </a:extLst>
          </p:cNvPr>
          <p:cNvSpPr>
            <a:spLocks noGrp="1"/>
          </p:cNvSpPr>
          <p:nvPr>
            <p:ph type="subTitle" idx="1"/>
          </p:nvPr>
        </p:nvSpPr>
        <p:spPr>
          <a:xfrm>
            <a:off x="1527047" y="3858768"/>
            <a:ext cx="9546113" cy="1536192"/>
          </a:xfrm>
        </p:spPr>
        <p:txBody>
          <a:bodyPr rtlCol="0">
            <a:normAutofit lnSpcReduction="10000"/>
          </a:bodyPr>
          <a:lstStyle/>
          <a:p>
            <a:pPr rtl="0"/>
            <a:r>
              <a:rPr lang="en-US" dirty="0"/>
              <a:t>Introduction</a:t>
            </a:r>
            <a:r>
              <a:rPr lang="da-DK" dirty="0"/>
              <a:t> to </a:t>
            </a:r>
            <a:r>
              <a:rPr lang="en-US" dirty="0"/>
              <a:t>Inventor</a:t>
            </a:r>
            <a:r>
              <a:rPr lang="da-DK" dirty="0"/>
              <a:t> – Project folder, file type, Units and </a:t>
            </a:r>
            <a:r>
              <a:rPr lang="en-US" dirty="0"/>
              <a:t>drawing</a:t>
            </a:r>
            <a:r>
              <a:rPr lang="da-DK" dirty="0"/>
              <a:t> standard</a:t>
            </a:r>
          </a:p>
          <a:p>
            <a:pPr rtl="0"/>
            <a:endParaRPr lang="en-US" dirty="0"/>
          </a:p>
          <a:p>
            <a:pPr rtl="0"/>
            <a:r>
              <a:rPr lang="en-US" dirty="0"/>
              <a:t>Create</a:t>
            </a:r>
            <a:r>
              <a:rPr lang="da-DK" dirty="0"/>
              <a:t> a simple 3D </a:t>
            </a:r>
            <a:r>
              <a:rPr lang="en-US" dirty="0"/>
              <a:t>box</a:t>
            </a:r>
            <a:r>
              <a:rPr lang="da-DK" dirty="0"/>
              <a:t>, the </a:t>
            </a:r>
            <a:r>
              <a:rPr lang="en-US" dirty="0"/>
              <a:t>machine</a:t>
            </a:r>
            <a:r>
              <a:rPr lang="da-DK" dirty="0"/>
              <a:t> base </a:t>
            </a:r>
            <a:r>
              <a:rPr lang="en-US" dirty="0"/>
              <a:t>plate</a:t>
            </a:r>
          </a:p>
          <a:p>
            <a:pPr rtl="0"/>
            <a:r>
              <a:rPr lang="da-DK" dirty="0"/>
              <a:t>Sketch and Extrude</a:t>
            </a:r>
          </a:p>
        </p:txBody>
      </p:sp>
    </p:spTree>
    <p:extLst>
      <p:ext uri="{BB962C8B-B14F-4D97-AF65-F5344CB8AC3E}">
        <p14:creationId xmlns:p14="http://schemas.microsoft.com/office/powerpoint/2010/main" val="22278825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err="1">
                <a:latin typeface="+mj-lt"/>
                <a:ea typeface="+mj-ea"/>
                <a:cs typeface="+mj-cs"/>
              </a:rPr>
              <a:t>Export</a:t>
            </a:r>
            <a:r>
              <a:rPr lang="da-DK" kern="1200" dirty="0">
                <a:latin typeface="+mj-lt"/>
                <a:ea typeface="+mj-ea"/>
                <a:cs typeface="+mj-cs"/>
              </a:rPr>
              <a:t> to STEP</a:t>
            </a: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50</a:t>
            </a:fld>
            <a:endParaRPr lang="da-DK" b="1" cap="all" spc="100">
              <a:solidFill>
                <a:schemeClr val="accent2"/>
              </a:solidFill>
            </a:endParaRPr>
          </a:p>
        </p:txBody>
      </p:sp>
      <p:sp>
        <p:nvSpPr>
          <p:cNvPr id="2" name="Tekstfelt 1">
            <a:extLst>
              <a:ext uri="{FF2B5EF4-FFF2-40B4-BE49-F238E27FC236}">
                <a16:creationId xmlns:a16="http://schemas.microsoft.com/office/drawing/2014/main" id="{56A13C97-0ACB-39D0-120C-F82E073A1726}"/>
              </a:ext>
            </a:extLst>
          </p:cNvPr>
          <p:cNvSpPr txBox="1"/>
          <p:nvPr/>
        </p:nvSpPr>
        <p:spPr>
          <a:xfrm>
            <a:off x="838200" y="2113905"/>
            <a:ext cx="2679185" cy="64633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Activate</a:t>
            </a:r>
            <a:r>
              <a:rPr lang="da-DK" sz="2000" dirty="0"/>
              <a:t> Main </a:t>
            </a:r>
            <a:r>
              <a:rPr lang="da-DK" sz="2000" dirty="0" err="1"/>
              <a:t>assembly</a:t>
            </a:r>
            <a:endParaRPr lang="da-DK" sz="2000" dirty="0"/>
          </a:p>
        </p:txBody>
      </p:sp>
      <p:sp>
        <p:nvSpPr>
          <p:cNvPr id="5" name="Tekstfelt 4">
            <a:extLst>
              <a:ext uri="{FF2B5EF4-FFF2-40B4-BE49-F238E27FC236}">
                <a16:creationId xmlns:a16="http://schemas.microsoft.com/office/drawing/2014/main" id="{800CD17B-33B9-1731-4CC3-513965AFE44F}"/>
              </a:ext>
            </a:extLst>
          </p:cNvPr>
          <p:cNvSpPr txBox="1"/>
          <p:nvPr/>
        </p:nvSpPr>
        <p:spPr>
          <a:xfrm>
            <a:off x="809599" y="301302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Export the project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Export to STEP</a:t>
            </a:r>
          </a:p>
        </p:txBody>
      </p:sp>
      <p:sp>
        <p:nvSpPr>
          <p:cNvPr id="12" name="Tekstfelt 11">
            <a:extLst>
              <a:ext uri="{FF2B5EF4-FFF2-40B4-BE49-F238E27FC236}">
                <a16:creationId xmlns:a16="http://schemas.microsoft.com/office/drawing/2014/main" id="{E9A11DC5-8278-FCC6-06FC-0403F3A69B6D}"/>
              </a:ext>
            </a:extLst>
          </p:cNvPr>
          <p:cNvSpPr txBox="1"/>
          <p:nvPr/>
        </p:nvSpPr>
        <p:spPr>
          <a:xfrm>
            <a:off x="3981136" y="1925083"/>
            <a:ext cx="2261115" cy="923330"/>
          </a:xfrm>
          <a:prstGeom prst="rect">
            <a:avLst/>
          </a:prstGeom>
          <a:noFill/>
        </p:spPr>
        <p:txBody>
          <a:bodyPr wrap="square" rtlCol="0">
            <a:spAutoFit/>
          </a:bodyPr>
          <a:lstStyle/>
          <a:p>
            <a:r>
              <a:rPr lang="en-US" dirty="0"/>
              <a:t>In the FILE tab, choose Export / CAD Format</a:t>
            </a:r>
          </a:p>
        </p:txBody>
      </p:sp>
      <p:pic>
        <p:nvPicPr>
          <p:cNvPr id="6" name="Billede 5">
            <a:extLst>
              <a:ext uri="{FF2B5EF4-FFF2-40B4-BE49-F238E27FC236}">
                <a16:creationId xmlns:a16="http://schemas.microsoft.com/office/drawing/2014/main" id="{5D9E9E66-5776-E00A-3D1F-FC69F499DDF1}"/>
              </a:ext>
            </a:extLst>
          </p:cNvPr>
          <p:cNvPicPr>
            <a:picLocks noChangeAspect="1"/>
          </p:cNvPicPr>
          <p:nvPr/>
        </p:nvPicPr>
        <p:blipFill>
          <a:blip r:embed="rId3"/>
          <a:srcRect/>
          <a:stretch/>
        </p:blipFill>
        <p:spPr>
          <a:xfrm>
            <a:off x="6413502" y="1293736"/>
            <a:ext cx="5410629" cy="5199139"/>
          </a:xfrm>
          <a:prstGeom prst="rect">
            <a:avLst/>
          </a:prstGeom>
        </p:spPr>
      </p:pic>
    </p:spTree>
    <p:extLst>
      <p:ext uri="{BB962C8B-B14F-4D97-AF65-F5344CB8AC3E}">
        <p14:creationId xmlns:p14="http://schemas.microsoft.com/office/powerpoint/2010/main" val="32380179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8818266" cy="1325563"/>
          </a:xfrm>
        </p:spPr>
        <p:txBody>
          <a:bodyPr vert="horz" lIns="91440" tIns="45720" rIns="91440" bIns="45720" rtlCol="0" anchor="ctr">
            <a:normAutofit/>
          </a:bodyPr>
          <a:lstStyle/>
          <a:p>
            <a:r>
              <a:rPr lang="da-DK" kern="1200" dirty="0" err="1">
                <a:latin typeface="+mj-lt"/>
                <a:ea typeface="+mj-ea"/>
                <a:cs typeface="+mj-cs"/>
              </a:rPr>
              <a:t>Export</a:t>
            </a:r>
            <a:r>
              <a:rPr lang="da-DK" kern="1200" dirty="0">
                <a:latin typeface="+mj-lt"/>
                <a:ea typeface="+mj-ea"/>
                <a:cs typeface="+mj-cs"/>
              </a:rPr>
              <a:t> to STEP</a:t>
            </a:r>
          </a:p>
        </p:txBody>
      </p:sp>
      <p:sp>
        <p:nvSpPr>
          <p:cNvPr id="7" name="Tekstfelt 6">
            <a:extLst>
              <a:ext uri="{FF2B5EF4-FFF2-40B4-BE49-F238E27FC236}">
                <a16:creationId xmlns:a16="http://schemas.microsoft.com/office/drawing/2014/main" id="{2E3A3951-1214-4D68-7DF1-46B8BB6A80ED}"/>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51</a:t>
            </a:fld>
            <a:endParaRPr lang="da-DK" b="1" cap="all" spc="100">
              <a:solidFill>
                <a:schemeClr val="accent2"/>
              </a:solidFill>
            </a:endParaRPr>
          </a:p>
        </p:txBody>
      </p:sp>
      <p:pic>
        <p:nvPicPr>
          <p:cNvPr id="6" name="Billede 5">
            <a:extLst>
              <a:ext uri="{FF2B5EF4-FFF2-40B4-BE49-F238E27FC236}">
                <a16:creationId xmlns:a16="http://schemas.microsoft.com/office/drawing/2014/main" id="{5D9E9E66-5776-E00A-3D1F-FC69F499DDF1}"/>
              </a:ext>
            </a:extLst>
          </p:cNvPr>
          <p:cNvPicPr>
            <a:picLocks noChangeAspect="1"/>
          </p:cNvPicPr>
          <p:nvPr/>
        </p:nvPicPr>
        <p:blipFill>
          <a:blip r:embed="rId3"/>
          <a:srcRect/>
          <a:stretch/>
        </p:blipFill>
        <p:spPr>
          <a:xfrm>
            <a:off x="6413502" y="1648823"/>
            <a:ext cx="5410629" cy="4488965"/>
          </a:xfrm>
          <a:prstGeom prst="rect">
            <a:avLst/>
          </a:prstGeom>
        </p:spPr>
      </p:pic>
      <p:sp>
        <p:nvSpPr>
          <p:cNvPr id="3" name="Tekstfelt 2">
            <a:extLst>
              <a:ext uri="{FF2B5EF4-FFF2-40B4-BE49-F238E27FC236}">
                <a16:creationId xmlns:a16="http://schemas.microsoft.com/office/drawing/2014/main" id="{D8264F4C-9B33-9B91-735E-A30326021251}"/>
              </a:ext>
            </a:extLst>
          </p:cNvPr>
          <p:cNvSpPr txBox="1"/>
          <p:nvPr/>
        </p:nvSpPr>
        <p:spPr>
          <a:xfrm>
            <a:off x="3981136" y="1925083"/>
            <a:ext cx="2261115" cy="646331"/>
          </a:xfrm>
          <a:prstGeom prst="rect">
            <a:avLst/>
          </a:prstGeom>
          <a:noFill/>
        </p:spPr>
        <p:txBody>
          <a:bodyPr wrap="square" rtlCol="0">
            <a:spAutoFit/>
          </a:bodyPr>
          <a:lstStyle/>
          <a:p>
            <a:r>
              <a:rPr lang="en-US" dirty="0"/>
              <a:t>Name the Export file</a:t>
            </a:r>
          </a:p>
        </p:txBody>
      </p:sp>
      <p:sp>
        <p:nvSpPr>
          <p:cNvPr id="8" name="Tekstfelt 7">
            <a:extLst>
              <a:ext uri="{FF2B5EF4-FFF2-40B4-BE49-F238E27FC236}">
                <a16:creationId xmlns:a16="http://schemas.microsoft.com/office/drawing/2014/main" id="{2F90EE76-B9FF-E223-5DE5-6A78C9BD2B39}"/>
              </a:ext>
            </a:extLst>
          </p:cNvPr>
          <p:cNvSpPr txBox="1"/>
          <p:nvPr/>
        </p:nvSpPr>
        <p:spPr>
          <a:xfrm>
            <a:off x="3981135" y="2812797"/>
            <a:ext cx="2261115" cy="646331"/>
          </a:xfrm>
          <a:prstGeom prst="rect">
            <a:avLst/>
          </a:prstGeom>
          <a:noFill/>
        </p:spPr>
        <p:txBody>
          <a:bodyPr wrap="square" rtlCol="0">
            <a:spAutoFit/>
          </a:bodyPr>
          <a:lstStyle/>
          <a:p>
            <a:r>
              <a:rPr lang="en-US" dirty="0"/>
              <a:t>Choose the location for the file</a:t>
            </a:r>
          </a:p>
        </p:txBody>
      </p:sp>
      <p:sp>
        <p:nvSpPr>
          <p:cNvPr id="10" name="Tekstfelt 9">
            <a:extLst>
              <a:ext uri="{FF2B5EF4-FFF2-40B4-BE49-F238E27FC236}">
                <a16:creationId xmlns:a16="http://schemas.microsoft.com/office/drawing/2014/main" id="{E05DDF55-A665-2455-2039-1C0D1555AF9B}"/>
              </a:ext>
            </a:extLst>
          </p:cNvPr>
          <p:cNvSpPr txBox="1"/>
          <p:nvPr/>
        </p:nvSpPr>
        <p:spPr>
          <a:xfrm>
            <a:off x="3982814" y="3578144"/>
            <a:ext cx="2261115" cy="923330"/>
          </a:xfrm>
          <a:prstGeom prst="rect">
            <a:avLst/>
          </a:prstGeom>
          <a:noFill/>
        </p:spPr>
        <p:txBody>
          <a:bodyPr wrap="square" rtlCol="0">
            <a:spAutoFit/>
          </a:bodyPr>
          <a:lstStyle/>
          <a:p>
            <a:r>
              <a:rPr lang="en-US" dirty="0"/>
              <a:t>Choose the file type and press save</a:t>
            </a:r>
          </a:p>
        </p:txBody>
      </p:sp>
      <p:sp>
        <p:nvSpPr>
          <p:cNvPr id="11" name="Tekstfelt 10">
            <a:extLst>
              <a:ext uri="{FF2B5EF4-FFF2-40B4-BE49-F238E27FC236}">
                <a16:creationId xmlns:a16="http://schemas.microsoft.com/office/drawing/2014/main" id="{DB9B8048-B957-61C7-D8CC-B3D354752355}"/>
              </a:ext>
            </a:extLst>
          </p:cNvPr>
          <p:cNvSpPr txBox="1"/>
          <p:nvPr/>
        </p:nvSpPr>
        <p:spPr>
          <a:xfrm>
            <a:off x="838200" y="2113905"/>
            <a:ext cx="2679185" cy="64633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75000"/>
                  </a:schemeClr>
                </a:solidFill>
              </a:rPr>
              <a:t>Activate</a:t>
            </a:r>
            <a:r>
              <a:rPr lang="da-DK" sz="2000" dirty="0">
                <a:solidFill>
                  <a:schemeClr val="bg1">
                    <a:lumMod val="75000"/>
                  </a:schemeClr>
                </a:solidFill>
              </a:rPr>
              <a:t> Main </a:t>
            </a:r>
            <a:r>
              <a:rPr lang="da-DK" sz="2000" dirty="0" err="1">
                <a:solidFill>
                  <a:schemeClr val="bg1">
                    <a:lumMod val="75000"/>
                  </a:schemeClr>
                </a:solidFill>
              </a:rPr>
              <a:t>assembly</a:t>
            </a:r>
            <a:endParaRPr lang="da-DK" sz="2000" dirty="0">
              <a:solidFill>
                <a:schemeClr val="bg1">
                  <a:lumMod val="75000"/>
                </a:schemeClr>
              </a:solidFill>
            </a:endParaRPr>
          </a:p>
        </p:txBody>
      </p:sp>
      <p:sp>
        <p:nvSpPr>
          <p:cNvPr id="13" name="Tekstfelt 12">
            <a:extLst>
              <a:ext uri="{FF2B5EF4-FFF2-40B4-BE49-F238E27FC236}">
                <a16:creationId xmlns:a16="http://schemas.microsoft.com/office/drawing/2014/main" id="{496769D6-6CD3-2F00-82EB-4586D6876E29}"/>
              </a:ext>
            </a:extLst>
          </p:cNvPr>
          <p:cNvSpPr txBox="1"/>
          <p:nvPr/>
        </p:nvSpPr>
        <p:spPr>
          <a:xfrm>
            <a:off x="809599" y="301302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Export the project</a:t>
            </a:r>
          </a:p>
          <a:p>
            <a:pPr marL="685800" lvl="1" indent="-228600">
              <a:lnSpc>
                <a:spcPct val="90000"/>
              </a:lnSpc>
              <a:spcBef>
                <a:spcPts val="1000"/>
              </a:spcBef>
              <a:buFont typeface="Arial" panose="020B0604020202020204" pitchFamily="34" charset="0"/>
              <a:buChar char="•"/>
            </a:pPr>
            <a:r>
              <a:rPr lang="en-US" sz="1600" dirty="0"/>
              <a:t>Export to STEP</a:t>
            </a:r>
          </a:p>
        </p:txBody>
      </p:sp>
    </p:spTree>
    <p:extLst>
      <p:ext uri="{BB962C8B-B14F-4D97-AF65-F5344CB8AC3E}">
        <p14:creationId xmlns:p14="http://schemas.microsoft.com/office/powerpoint/2010/main" val="7534615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Billede 24">
            <a:extLst>
              <a:ext uri="{FF2B5EF4-FFF2-40B4-BE49-F238E27FC236}">
                <a16:creationId xmlns:a16="http://schemas.microsoft.com/office/drawing/2014/main" id="{7C6E0D6D-0281-D762-D2A0-CFD0857BD3CD}"/>
              </a:ext>
            </a:extLst>
          </p:cNvPr>
          <p:cNvPicPr>
            <a:picLocks noChangeAspect="1"/>
          </p:cNvPicPr>
          <p:nvPr/>
        </p:nvPicPr>
        <p:blipFill>
          <a:blip r:embed="rId3"/>
          <a:stretch>
            <a:fillRect/>
          </a:stretch>
        </p:blipFill>
        <p:spPr>
          <a:xfrm>
            <a:off x="708975" y="2556470"/>
            <a:ext cx="3575873" cy="3192744"/>
          </a:xfrm>
          <a:prstGeom prst="roundRect">
            <a:avLst>
              <a:gd name="adj" fmla="val 3051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2" name="Pladsholder til dato 21">
            <a:extLst>
              <a:ext uri="{FF2B5EF4-FFF2-40B4-BE49-F238E27FC236}">
                <a16:creationId xmlns:a16="http://schemas.microsoft.com/office/drawing/2014/main" id="{692474E6-3035-46B8-9C05-9B4204E8ED39}"/>
              </a:ext>
            </a:extLst>
          </p:cNvPr>
          <p:cNvSpPr>
            <a:spLocks noGrp="1"/>
          </p:cNvSpPr>
          <p:nvPr>
            <p:ph type="dt" sz="half" idx="10"/>
          </p:nvPr>
        </p:nvSpPr>
        <p:spPr/>
        <p:txBody>
          <a:bodyPr rtlCol="0"/>
          <a:lstStyle/>
          <a:p>
            <a:pPr rtl="0"/>
            <a:r>
              <a:rPr lang="da-DK"/>
              <a:t>29/11/2024</a:t>
            </a:r>
          </a:p>
        </p:txBody>
      </p:sp>
      <p:sp>
        <p:nvSpPr>
          <p:cNvPr id="24" name="Pladsholder til slidenummer 23">
            <a:extLst>
              <a:ext uri="{FF2B5EF4-FFF2-40B4-BE49-F238E27FC236}">
                <a16:creationId xmlns:a16="http://schemas.microsoft.com/office/drawing/2014/main" id="{5D838446-B95D-4AB7-B8CA-D5804BB79A11}"/>
              </a:ext>
            </a:extLst>
          </p:cNvPr>
          <p:cNvSpPr>
            <a:spLocks noGrp="1"/>
          </p:cNvSpPr>
          <p:nvPr>
            <p:ph type="sldNum" sz="quarter" idx="12"/>
          </p:nvPr>
        </p:nvSpPr>
        <p:spPr/>
        <p:txBody>
          <a:bodyPr rtlCol="0"/>
          <a:lstStyle/>
          <a:p>
            <a:pPr rtl="0"/>
            <a:fld id="{D8DA9DAA-006C-4F4B-980E-E3DF019B24E2}" type="slidenum">
              <a:rPr lang="da-DK" smtClean="0"/>
              <a:pPr rtl="0"/>
              <a:t>52</a:t>
            </a:fld>
            <a:endParaRPr lang="da-DK"/>
          </a:p>
        </p:txBody>
      </p:sp>
      <p:sp>
        <p:nvSpPr>
          <p:cNvPr id="23" name="Pladsholder til sidefod 22">
            <a:extLst>
              <a:ext uri="{FF2B5EF4-FFF2-40B4-BE49-F238E27FC236}">
                <a16:creationId xmlns:a16="http://schemas.microsoft.com/office/drawing/2014/main" id="{DE8D546E-0F46-4CC0-B2B1-8B2430D00C0C}"/>
              </a:ext>
            </a:extLst>
          </p:cNvPr>
          <p:cNvSpPr>
            <a:spLocks noGrp="1"/>
          </p:cNvSpPr>
          <p:nvPr>
            <p:ph type="ftr" sz="quarter" idx="11"/>
          </p:nvPr>
        </p:nvSpPr>
        <p:spPr>
          <a:xfrm rot="16200000">
            <a:off x="-1110910" y="2373908"/>
            <a:ext cx="3659683" cy="365125"/>
          </a:xfrm>
        </p:spPr>
        <p:txBody>
          <a:bodyPr rtlCol="0"/>
          <a:lstStyle/>
          <a:p>
            <a:pPr rtl="0">
              <a:spcAft>
                <a:spcPts val="600"/>
              </a:spcAft>
            </a:pPr>
            <a:r>
              <a:rPr lang="da-DK"/>
              <a:t>Digital </a:t>
            </a:r>
            <a:r>
              <a:rPr lang="da-DK" err="1"/>
              <a:t>twin</a:t>
            </a:r>
            <a:r>
              <a:rPr lang="da-DK"/>
              <a:t> – Autodesk </a:t>
            </a:r>
            <a:r>
              <a:rPr lang="da-DK" err="1"/>
              <a:t>inventor</a:t>
            </a:r>
            <a:endParaRPr lang="da-DK"/>
          </a:p>
        </p:txBody>
      </p:sp>
      <p:sp>
        <p:nvSpPr>
          <p:cNvPr id="6" name="Titel 5">
            <a:extLst>
              <a:ext uri="{FF2B5EF4-FFF2-40B4-BE49-F238E27FC236}">
                <a16:creationId xmlns:a16="http://schemas.microsoft.com/office/drawing/2014/main" id="{FF777B66-94CB-491C-AC6B-BDAC98E21D57}"/>
              </a:ext>
            </a:extLst>
          </p:cNvPr>
          <p:cNvSpPr>
            <a:spLocks noGrp="1"/>
          </p:cNvSpPr>
          <p:nvPr>
            <p:ph type="title"/>
          </p:nvPr>
        </p:nvSpPr>
        <p:spPr>
          <a:xfrm>
            <a:off x="4557891" y="2692771"/>
            <a:ext cx="5276088" cy="1153853"/>
          </a:xfrm>
        </p:spPr>
        <p:txBody>
          <a:bodyPr rtlCol="0"/>
          <a:lstStyle/>
          <a:p>
            <a:pPr rtl="0"/>
            <a:r>
              <a:rPr lang="da-DK" err="1"/>
              <a:t>Thank</a:t>
            </a:r>
            <a:r>
              <a:rPr lang="da-DK"/>
              <a:t> </a:t>
            </a:r>
            <a:r>
              <a:rPr lang="da-DK" err="1"/>
              <a:t>you</a:t>
            </a:r>
            <a:endParaRPr lang="da-DK"/>
          </a:p>
        </p:txBody>
      </p:sp>
      <p:sp>
        <p:nvSpPr>
          <p:cNvPr id="4" name="Tekstfelt 3">
            <a:extLst>
              <a:ext uri="{FF2B5EF4-FFF2-40B4-BE49-F238E27FC236}">
                <a16:creationId xmlns:a16="http://schemas.microsoft.com/office/drawing/2014/main" id="{B16DB4AA-3F39-3A12-980E-1B5FA518EAA4}"/>
              </a:ext>
            </a:extLst>
          </p:cNvPr>
          <p:cNvSpPr txBox="1"/>
          <p:nvPr/>
        </p:nvSpPr>
        <p:spPr>
          <a:xfrm>
            <a:off x="5968721" y="964642"/>
            <a:ext cx="5285433" cy="1569660"/>
          </a:xfrm>
          <a:prstGeom prst="rect">
            <a:avLst/>
          </a:prstGeom>
          <a:noFill/>
        </p:spPr>
        <p:txBody>
          <a:bodyPr wrap="square" rtlCol="0">
            <a:spAutoFit/>
          </a:bodyPr>
          <a:lstStyle/>
          <a:p>
            <a:r>
              <a:rPr lang="da-DK" sz="2400" dirty="0" err="1">
                <a:solidFill>
                  <a:schemeClr val="bg1"/>
                </a:solidFill>
              </a:rPr>
              <a:t>Want</a:t>
            </a:r>
            <a:r>
              <a:rPr lang="da-DK" sz="2400" dirty="0">
                <a:solidFill>
                  <a:schemeClr val="bg1"/>
                </a:solidFill>
              </a:rPr>
              <a:t> to </a:t>
            </a:r>
            <a:r>
              <a:rPr lang="da-DK" sz="2400" dirty="0" err="1">
                <a:solidFill>
                  <a:schemeClr val="bg1"/>
                </a:solidFill>
              </a:rPr>
              <a:t>learn</a:t>
            </a:r>
            <a:r>
              <a:rPr lang="da-DK" sz="2400" dirty="0">
                <a:solidFill>
                  <a:schemeClr val="bg1"/>
                </a:solidFill>
              </a:rPr>
              <a:t> more?</a:t>
            </a:r>
          </a:p>
          <a:p>
            <a:endParaRPr lang="da-DK" dirty="0">
              <a:solidFill>
                <a:schemeClr val="bg1"/>
              </a:solidFill>
            </a:endParaRPr>
          </a:p>
          <a:p>
            <a:pPr marL="285750" indent="-285750">
              <a:buFontTx/>
              <a:buChar char="-"/>
            </a:pPr>
            <a:r>
              <a:rPr lang="da-DK" dirty="0" err="1">
                <a:solidFill>
                  <a:schemeClr val="bg1"/>
                </a:solidFill>
              </a:rPr>
              <a:t>Inventor</a:t>
            </a:r>
            <a:r>
              <a:rPr lang="da-DK" dirty="0">
                <a:solidFill>
                  <a:schemeClr val="bg1"/>
                </a:solidFill>
              </a:rPr>
              <a:t> </a:t>
            </a:r>
            <a:r>
              <a:rPr lang="da-DK" dirty="0" err="1">
                <a:solidFill>
                  <a:schemeClr val="bg1"/>
                </a:solidFill>
              </a:rPr>
              <a:t>tutorials</a:t>
            </a:r>
            <a:r>
              <a:rPr lang="da-DK" dirty="0">
                <a:solidFill>
                  <a:schemeClr val="bg1"/>
                </a:solidFill>
              </a:rPr>
              <a:t> in the </a:t>
            </a:r>
            <a:r>
              <a:rPr lang="da-DK" dirty="0" err="1">
                <a:solidFill>
                  <a:schemeClr val="bg1"/>
                </a:solidFill>
              </a:rPr>
              <a:t>Welcome</a:t>
            </a:r>
            <a:r>
              <a:rPr lang="da-DK" dirty="0">
                <a:solidFill>
                  <a:schemeClr val="bg1"/>
                </a:solidFill>
              </a:rPr>
              <a:t> Screen</a:t>
            </a:r>
          </a:p>
          <a:p>
            <a:pPr marL="285750" indent="-285750">
              <a:buFontTx/>
              <a:buChar char="-"/>
            </a:pPr>
            <a:r>
              <a:rPr lang="da-DK" dirty="0" err="1">
                <a:solidFill>
                  <a:schemeClr val="bg1"/>
                </a:solidFill>
              </a:rPr>
              <a:t>Youtube</a:t>
            </a:r>
            <a:endParaRPr lang="da-DK" dirty="0">
              <a:solidFill>
                <a:schemeClr val="bg1"/>
              </a:solidFill>
            </a:endParaRPr>
          </a:p>
          <a:p>
            <a:endParaRPr lang="da-DK" dirty="0">
              <a:solidFill>
                <a:schemeClr val="bg1"/>
              </a:solidFill>
            </a:endParaRPr>
          </a:p>
        </p:txBody>
      </p:sp>
      <p:pic>
        <p:nvPicPr>
          <p:cNvPr id="12" name="Billede 11">
            <a:extLst>
              <a:ext uri="{FF2B5EF4-FFF2-40B4-BE49-F238E27FC236}">
                <a16:creationId xmlns:a16="http://schemas.microsoft.com/office/drawing/2014/main" id="{BE47B0E1-8ACC-2534-EAF7-86EC11821D20}"/>
              </a:ext>
            </a:extLst>
          </p:cNvPr>
          <p:cNvPicPr>
            <a:picLocks noChangeAspect="1"/>
          </p:cNvPicPr>
          <p:nvPr/>
        </p:nvPicPr>
        <p:blipFill>
          <a:blip r:embed="rId4"/>
          <a:stretch>
            <a:fillRect/>
          </a:stretch>
        </p:blipFill>
        <p:spPr>
          <a:xfrm>
            <a:off x="1201183" y="355771"/>
            <a:ext cx="2868399" cy="18959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8" name="Billede 17">
            <a:extLst>
              <a:ext uri="{FF2B5EF4-FFF2-40B4-BE49-F238E27FC236}">
                <a16:creationId xmlns:a16="http://schemas.microsoft.com/office/drawing/2014/main" id="{5FA3B915-8D12-54C7-D34D-80FCBC284884}"/>
              </a:ext>
            </a:extLst>
          </p:cNvPr>
          <p:cNvPicPr>
            <a:picLocks noChangeAspect="1"/>
          </p:cNvPicPr>
          <p:nvPr/>
        </p:nvPicPr>
        <p:blipFill>
          <a:blip r:embed="rId5"/>
          <a:stretch>
            <a:fillRect/>
          </a:stretch>
        </p:blipFill>
        <p:spPr>
          <a:xfrm rot="570081">
            <a:off x="4150938" y="4236034"/>
            <a:ext cx="3796264" cy="21226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9" name="Billede 28">
            <a:extLst>
              <a:ext uri="{FF2B5EF4-FFF2-40B4-BE49-F238E27FC236}">
                <a16:creationId xmlns:a16="http://schemas.microsoft.com/office/drawing/2014/main" id="{910C0858-D50A-2C4D-7235-5F2DE948614D}"/>
              </a:ext>
            </a:extLst>
          </p:cNvPr>
          <p:cNvPicPr>
            <a:picLocks noChangeAspect="1"/>
          </p:cNvPicPr>
          <p:nvPr/>
        </p:nvPicPr>
        <p:blipFill>
          <a:blip r:embed="rId6"/>
          <a:stretch>
            <a:fillRect/>
          </a:stretch>
        </p:blipFill>
        <p:spPr>
          <a:xfrm rot="20714839">
            <a:off x="8019155" y="4402324"/>
            <a:ext cx="3258005" cy="203863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927313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dirty="0">
                <a:latin typeface="+mj-lt"/>
                <a:ea typeface="+mj-ea"/>
                <a:cs typeface="+mj-cs"/>
              </a:rPr>
              <a:t>Welcome</a:t>
            </a:r>
            <a:r>
              <a:rPr lang="da-DK" kern="1200" dirty="0">
                <a:latin typeface="+mj-lt"/>
                <a:ea typeface="+mj-ea"/>
                <a:cs typeface="+mj-cs"/>
              </a:rPr>
              <a:t> screen</a:t>
            </a:r>
          </a:p>
        </p:txBody>
      </p:sp>
      <p:pic>
        <p:nvPicPr>
          <p:cNvPr id="6" name="Pladsholder til indhold 5">
            <a:extLst>
              <a:ext uri="{FF2B5EF4-FFF2-40B4-BE49-F238E27FC236}">
                <a16:creationId xmlns:a16="http://schemas.microsoft.com/office/drawing/2014/main" id="{64241CEC-0AF8-E473-4050-046C9C1C658D}"/>
              </a:ext>
            </a:extLst>
          </p:cNvPr>
          <p:cNvPicPr>
            <a:picLocks noGrp="1" noChangeAspect="1"/>
          </p:cNvPicPr>
          <p:nvPr>
            <p:ph sz="half" idx="2"/>
          </p:nvPr>
        </p:nvPicPr>
        <p:blipFill>
          <a:blip r:embed="rId3"/>
          <a:stretch>
            <a:fillRect/>
          </a:stretch>
        </p:blipFill>
        <p:spPr>
          <a:xfrm>
            <a:off x="4257435" y="1690688"/>
            <a:ext cx="7529869" cy="4499097"/>
          </a:xfrm>
          <a:noFill/>
        </p:spPr>
      </p:pic>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6</a:t>
            </a:fld>
            <a:endParaRPr lang="da-DK" b="1" cap="all" spc="100" dirty="0">
              <a:solidFill>
                <a:schemeClr val="accent2"/>
              </a:solidFill>
            </a:endParaRPr>
          </a:p>
        </p:txBody>
      </p:sp>
      <p:sp>
        <p:nvSpPr>
          <p:cNvPr id="11" name="Tekstfelt 10">
            <a:extLst>
              <a:ext uri="{FF2B5EF4-FFF2-40B4-BE49-F238E27FC236}">
                <a16:creationId xmlns:a16="http://schemas.microsoft.com/office/drawing/2014/main" id="{B9C0A0C0-7DC5-4B43-337B-A112A00F2AA0}"/>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t>Project folders</a:t>
            </a:r>
          </a:p>
          <a:p>
            <a:pPr marL="685800" lvl="2" indent="-228600">
              <a:lnSpc>
                <a:spcPct val="90000"/>
              </a:lnSpc>
              <a:spcBef>
                <a:spcPts val="1000"/>
              </a:spcBef>
              <a:buFont typeface="Arial" panose="020B0604020202020204" pitchFamily="34" charset="0"/>
              <a:buChar char="•"/>
            </a:pPr>
            <a:r>
              <a:rPr lang="da-DK" sz="1700" dirty="0" err="1"/>
              <a:t>Create</a:t>
            </a:r>
            <a:r>
              <a:rPr lang="da-DK" sz="1700" dirty="0"/>
              <a:t> new </a:t>
            </a:r>
            <a:r>
              <a:rPr lang="da-DK" sz="1700" dirty="0" err="1"/>
              <a:t>project</a:t>
            </a:r>
            <a:endParaRPr lang="da-DK" sz="1700" dirty="0"/>
          </a:p>
          <a:p>
            <a:pPr marL="685800" lvl="2" indent="-228600">
              <a:lnSpc>
                <a:spcPct val="90000"/>
              </a:lnSpc>
              <a:spcBef>
                <a:spcPts val="1000"/>
              </a:spcBef>
              <a:buFont typeface="Arial" panose="020B0604020202020204" pitchFamily="34" charset="0"/>
              <a:buChar char="•"/>
            </a:pPr>
            <a:r>
              <a:rPr lang="da-DK" sz="1700" dirty="0"/>
              <a:t>File location</a:t>
            </a:r>
          </a:p>
        </p:txBody>
      </p:sp>
      <p:sp>
        <p:nvSpPr>
          <p:cNvPr id="12" name="Tekstfelt 11">
            <a:extLst>
              <a:ext uri="{FF2B5EF4-FFF2-40B4-BE49-F238E27FC236}">
                <a16:creationId xmlns:a16="http://schemas.microsoft.com/office/drawing/2014/main" id="{921458C0-54C5-668B-430E-13272E882BDD}"/>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t>Application </a:t>
            </a:r>
            <a:r>
              <a:rPr lang="da-DK" sz="2200" err="1"/>
              <a:t>settings</a:t>
            </a:r>
            <a:endParaRPr lang="da-DK" sz="2200"/>
          </a:p>
          <a:p>
            <a:pPr marL="685800" lvl="1" indent="-228600">
              <a:lnSpc>
                <a:spcPct val="90000"/>
              </a:lnSpc>
              <a:spcBef>
                <a:spcPts val="1000"/>
              </a:spcBef>
              <a:buFont typeface="Arial" panose="020B0604020202020204" pitchFamily="34" charset="0"/>
              <a:buChar char="•"/>
            </a:pPr>
            <a:r>
              <a:rPr lang="da-DK" sz="1700"/>
              <a:t>Units</a:t>
            </a:r>
          </a:p>
          <a:p>
            <a:pPr marL="685800" lvl="1" indent="-228600">
              <a:lnSpc>
                <a:spcPct val="90000"/>
              </a:lnSpc>
              <a:spcBef>
                <a:spcPts val="1000"/>
              </a:spcBef>
              <a:buFont typeface="Arial" panose="020B0604020202020204" pitchFamily="34" charset="0"/>
              <a:buChar char="•"/>
            </a:pPr>
            <a:r>
              <a:rPr lang="da-DK" sz="1700"/>
              <a:t>ISO standard</a:t>
            </a:r>
          </a:p>
          <a:p>
            <a:pPr marL="685800" lvl="1" indent="-228600">
              <a:lnSpc>
                <a:spcPct val="90000"/>
              </a:lnSpc>
              <a:spcBef>
                <a:spcPts val="1000"/>
              </a:spcBef>
              <a:buFont typeface="Arial" panose="020B0604020202020204" pitchFamily="34" charset="0"/>
              <a:buChar char="•"/>
            </a:pPr>
            <a:endParaRPr lang="da-DK"/>
          </a:p>
          <a:p>
            <a:endParaRPr lang="da-DK"/>
          </a:p>
        </p:txBody>
      </p:sp>
      <p:sp>
        <p:nvSpPr>
          <p:cNvPr id="13" name="Tekstfelt 12">
            <a:extLst>
              <a:ext uri="{FF2B5EF4-FFF2-40B4-BE49-F238E27FC236}">
                <a16:creationId xmlns:a16="http://schemas.microsoft.com/office/drawing/2014/main" id="{BCFA122A-AB4A-A7F7-04CD-6C2C15A5C727}"/>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Tree>
    <p:extLst>
      <p:ext uri="{BB962C8B-B14F-4D97-AF65-F5344CB8AC3E}">
        <p14:creationId xmlns:p14="http://schemas.microsoft.com/office/powerpoint/2010/main" val="783914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kern="1200" err="1">
                <a:latin typeface="+mj-lt"/>
                <a:ea typeface="+mj-ea"/>
                <a:cs typeface="+mj-cs"/>
              </a:rPr>
              <a:t>Welcome</a:t>
            </a:r>
            <a:r>
              <a:rPr lang="da-DK" kern="1200">
                <a:latin typeface="+mj-lt"/>
                <a:ea typeface="+mj-ea"/>
                <a:cs typeface="+mj-cs"/>
              </a:rPr>
              <a:t> screen</a:t>
            </a:r>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7</a:t>
            </a:fld>
            <a:endParaRPr lang="da-DK" b="1" cap="all" spc="100">
              <a:solidFill>
                <a:schemeClr val="accent2"/>
              </a:solidFill>
            </a:endParaRPr>
          </a:p>
        </p:txBody>
      </p:sp>
      <p:sp>
        <p:nvSpPr>
          <p:cNvPr id="12" name="Tekstfelt 11">
            <a:extLst>
              <a:ext uri="{FF2B5EF4-FFF2-40B4-BE49-F238E27FC236}">
                <a16:creationId xmlns:a16="http://schemas.microsoft.com/office/drawing/2014/main" id="{E776C96A-F927-EF9A-DEAD-C5472A1925A3}"/>
              </a:ext>
            </a:extLst>
          </p:cNvPr>
          <p:cNvSpPr txBox="1"/>
          <p:nvPr/>
        </p:nvSpPr>
        <p:spPr>
          <a:xfrm>
            <a:off x="4514850" y="1914525"/>
            <a:ext cx="7410450" cy="1200329"/>
          </a:xfrm>
          <a:prstGeom prst="rect">
            <a:avLst/>
          </a:prstGeom>
          <a:noFill/>
        </p:spPr>
        <p:txBody>
          <a:bodyPr wrap="square" rtlCol="0">
            <a:spAutoFit/>
          </a:bodyPr>
          <a:lstStyle/>
          <a:p>
            <a:r>
              <a:rPr lang="da-DK"/>
              <a:t>An </a:t>
            </a:r>
            <a:r>
              <a:rPr lang="da-DK" err="1"/>
              <a:t>Inventor</a:t>
            </a:r>
            <a:r>
              <a:rPr lang="da-DK"/>
              <a:t> </a:t>
            </a:r>
            <a:r>
              <a:rPr lang="da-DK" err="1"/>
              <a:t>project</a:t>
            </a:r>
            <a:r>
              <a:rPr lang="da-DK"/>
              <a:t> </a:t>
            </a:r>
            <a:r>
              <a:rPr lang="da-DK" err="1"/>
              <a:t>will</a:t>
            </a:r>
            <a:r>
              <a:rPr lang="da-DK"/>
              <a:t> </a:t>
            </a:r>
            <a:r>
              <a:rPr lang="da-DK" err="1"/>
              <a:t>typically</a:t>
            </a:r>
            <a:r>
              <a:rPr lang="da-DK"/>
              <a:t> </a:t>
            </a:r>
            <a:r>
              <a:rPr lang="da-DK" err="1"/>
              <a:t>consist</a:t>
            </a:r>
            <a:r>
              <a:rPr lang="da-DK"/>
              <a:t> of </a:t>
            </a:r>
            <a:r>
              <a:rPr lang="da-DK" err="1"/>
              <a:t>severel</a:t>
            </a:r>
            <a:r>
              <a:rPr lang="da-DK"/>
              <a:t> folders and files of </a:t>
            </a:r>
            <a:r>
              <a:rPr lang="da-DK" err="1"/>
              <a:t>different</a:t>
            </a:r>
            <a:r>
              <a:rPr lang="da-DK"/>
              <a:t> types. To </a:t>
            </a:r>
            <a:r>
              <a:rPr lang="da-DK" err="1"/>
              <a:t>avoid</a:t>
            </a:r>
            <a:r>
              <a:rPr lang="da-DK"/>
              <a:t> </a:t>
            </a:r>
            <a:r>
              <a:rPr lang="da-DK" err="1"/>
              <a:t>making</a:t>
            </a:r>
            <a:r>
              <a:rPr lang="da-DK"/>
              <a:t> a </a:t>
            </a:r>
            <a:r>
              <a:rPr lang="da-DK" err="1"/>
              <a:t>huge</a:t>
            </a:r>
            <a:r>
              <a:rPr lang="da-DK"/>
              <a:t> pool of files </a:t>
            </a:r>
            <a:r>
              <a:rPr lang="da-DK" err="1"/>
              <a:t>belonging</a:t>
            </a:r>
            <a:r>
              <a:rPr lang="da-DK"/>
              <a:t> to all </a:t>
            </a:r>
            <a:r>
              <a:rPr lang="da-DK" err="1"/>
              <a:t>different</a:t>
            </a:r>
            <a:r>
              <a:rPr lang="da-DK"/>
              <a:t> </a:t>
            </a:r>
            <a:r>
              <a:rPr lang="da-DK" err="1"/>
              <a:t>projects</a:t>
            </a:r>
            <a:r>
              <a:rPr lang="da-DK"/>
              <a:t>, it is </a:t>
            </a:r>
            <a:r>
              <a:rPr lang="da-DK" err="1"/>
              <a:t>recommended</a:t>
            </a:r>
            <a:r>
              <a:rPr lang="da-DK"/>
              <a:t> to </a:t>
            </a:r>
            <a:r>
              <a:rPr lang="da-DK" err="1"/>
              <a:t>create</a:t>
            </a:r>
            <a:r>
              <a:rPr lang="da-DK"/>
              <a:t> a </a:t>
            </a:r>
            <a:r>
              <a:rPr lang="da-DK" err="1"/>
              <a:t>project</a:t>
            </a:r>
            <a:r>
              <a:rPr lang="da-DK"/>
              <a:t> folder for </a:t>
            </a:r>
            <a:r>
              <a:rPr lang="da-DK" err="1"/>
              <a:t>each</a:t>
            </a:r>
            <a:r>
              <a:rPr lang="da-DK"/>
              <a:t> </a:t>
            </a:r>
            <a:r>
              <a:rPr lang="da-DK" err="1"/>
              <a:t>project</a:t>
            </a:r>
            <a:r>
              <a:rPr lang="da-DK"/>
              <a:t>.</a:t>
            </a:r>
          </a:p>
        </p:txBody>
      </p:sp>
      <p:pic>
        <p:nvPicPr>
          <p:cNvPr id="3" name="Billede 2">
            <a:extLst>
              <a:ext uri="{FF2B5EF4-FFF2-40B4-BE49-F238E27FC236}">
                <a16:creationId xmlns:a16="http://schemas.microsoft.com/office/drawing/2014/main" id="{50E37E20-E1F1-8EFC-67DA-FA567E9C2A79}"/>
              </a:ext>
            </a:extLst>
          </p:cNvPr>
          <p:cNvPicPr>
            <a:picLocks noChangeAspect="1"/>
          </p:cNvPicPr>
          <p:nvPr/>
        </p:nvPicPr>
        <p:blipFill>
          <a:blip r:embed="rId3"/>
          <a:stretch>
            <a:fillRect/>
          </a:stretch>
        </p:blipFill>
        <p:spPr>
          <a:xfrm>
            <a:off x="4514850" y="3338691"/>
            <a:ext cx="2205346" cy="2943636"/>
          </a:xfrm>
          <a:prstGeom prst="rect">
            <a:avLst/>
          </a:prstGeom>
        </p:spPr>
      </p:pic>
      <p:sp>
        <p:nvSpPr>
          <p:cNvPr id="5" name="Tekstfelt 4">
            <a:extLst>
              <a:ext uri="{FF2B5EF4-FFF2-40B4-BE49-F238E27FC236}">
                <a16:creationId xmlns:a16="http://schemas.microsoft.com/office/drawing/2014/main" id="{68C20C8E-FE34-D1C7-28D7-B17424073F73}"/>
              </a:ext>
            </a:extLst>
          </p:cNvPr>
          <p:cNvSpPr txBox="1"/>
          <p:nvPr/>
        </p:nvSpPr>
        <p:spPr>
          <a:xfrm>
            <a:off x="7053943" y="3429000"/>
            <a:ext cx="4299857" cy="646331"/>
          </a:xfrm>
          <a:prstGeom prst="rect">
            <a:avLst/>
          </a:prstGeom>
          <a:noFill/>
        </p:spPr>
        <p:txBody>
          <a:bodyPr wrap="square" rtlCol="0">
            <a:spAutoFit/>
          </a:bodyPr>
          <a:lstStyle/>
          <a:p>
            <a:r>
              <a:rPr lang="da-DK" err="1"/>
              <a:t>Click</a:t>
            </a:r>
            <a:r>
              <a:rPr lang="da-DK"/>
              <a:t> the </a:t>
            </a:r>
            <a:r>
              <a:rPr lang="da-DK" err="1"/>
              <a:t>project</a:t>
            </a:r>
            <a:r>
              <a:rPr lang="da-DK"/>
              <a:t> folder menu (3 </a:t>
            </a:r>
            <a:r>
              <a:rPr lang="da-DK" err="1"/>
              <a:t>dots</a:t>
            </a:r>
            <a:r>
              <a:rPr lang="da-DK"/>
              <a:t>) and open the </a:t>
            </a:r>
            <a:r>
              <a:rPr lang="da-DK" err="1"/>
              <a:t>settings</a:t>
            </a:r>
            <a:endParaRPr lang="da-DK"/>
          </a:p>
        </p:txBody>
      </p:sp>
      <p:cxnSp>
        <p:nvCxnSpPr>
          <p:cNvPr id="8" name="Lige pilforbindelse 7">
            <a:extLst>
              <a:ext uri="{FF2B5EF4-FFF2-40B4-BE49-F238E27FC236}">
                <a16:creationId xmlns:a16="http://schemas.microsoft.com/office/drawing/2014/main" id="{036CEA6B-1FE3-F2C1-D33C-4177DEB0D709}"/>
              </a:ext>
            </a:extLst>
          </p:cNvPr>
          <p:cNvCxnSpPr/>
          <p:nvPr/>
        </p:nvCxnSpPr>
        <p:spPr>
          <a:xfrm flipH="1">
            <a:off x="5858189" y="4524375"/>
            <a:ext cx="1075174" cy="3691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Lige pilforbindelse 12">
            <a:extLst>
              <a:ext uri="{FF2B5EF4-FFF2-40B4-BE49-F238E27FC236}">
                <a16:creationId xmlns:a16="http://schemas.microsoft.com/office/drawing/2014/main" id="{C1519EB1-DE10-BAC2-B679-C9712C2BB31C}"/>
              </a:ext>
            </a:extLst>
          </p:cNvPr>
          <p:cNvCxnSpPr>
            <a:cxnSpLocks/>
          </p:cNvCxnSpPr>
          <p:nvPr/>
        </p:nvCxnSpPr>
        <p:spPr>
          <a:xfrm flipH="1">
            <a:off x="6179736" y="4893547"/>
            <a:ext cx="673240" cy="2238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ekstfelt 18">
            <a:extLst>
              <a:ext uri="{FF2B5EF4-FFF2-40B4-BE49-F238E27FC236}">
                <a16:creationId xmlns:a16="http://schemas.microsoft.com/office/drawing/2014/main" id="{24ADE7C6-EA00-A527-90DC-E23D03DD0D54}"/>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a:t>Project folders</a:t>
            </a:r>
          </a:p>
          <a:p>
            <a:pPr marL="685800" lvl="2" indent="-228600">
              <a:lnSpc>
                <a:spcPct val="90000"/>
              </a:lnSpc>
              <a:spcBef>
                <a:spcPts val="1000"/>
              </a:spcBef>
              <a:buFont typeface="Arial" panose="020B0604020202020204" pitchFamily="34" charset="0"/>
              <a:buChar char="•"/>
            </a:pPr>
            <a:r>
              <a:rPr lang="da-DK" sz="1700" err="1"/>
              <a:t>Create</a:t>
            </a:r>
            <a:r>
              <a:rPr lang="da-DK" sz="1700"/>
              <a:t> new </a:t>
            </a:r>
            <a:r>
              <a:rPr lang="da-DK" sz="1700" err="1"/>
              <a:t>project</a:t>
            </a:r>
            <a:endParaRPr lang="da-DK" sz="1700"/>
          </a:p>
          <a:p>
            <a:pPr marL="685800" lvl="2" indent="-228600">
              <a:lnSpc>
                <a:spcPct val="90000"/>
              </a:lnSpc>
              <a:spcBef>
                <a:spcPts val="1000"/>
              </a:spcBef>
              <a:buFont typeface="Arial" panose="020B0604020202020204" pitchFamily="34" charset="0"/>
              <a:buChar char="•"/>
            </a:pPr>
            <a:r>
              <a:rPr lang="da-DK" sz="1700"/>
              <a:t>File location</a:t>
            </a:r>
          </a:p>
        </p:txBody>
      </p:sp>
      <p:sp>
        <p:nvSpPr>
          <p:cNvPr id="20" name="Tekstfelt 19">
            <a:extLst>
              <a:ext uri="{FF2B5EF4-FFF2-40B4-BE49-F238E27FC236}">
                <a16:creationId xmlns:a16="http://schemas.microsoft.com/office/drawing/2014/main" id="{61FDB21D-AAAC-215E-DC4B-5EBBE7915A10}"/>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solidFill>
                <a:schemeClr val="bg1">
                  <a:lumMod val="85000"/>
                </a:schemeClr>
              </a:solidFill>
            </a:endParaRPr>
          </a:p>
        </p:txBody>
      </p:sp>
      <p:sp>
        <p:nvSpPr>
          <p:cNvPr id="21" name="Tekstfelt 20">
            <a:extLst>
              <a:ext uri="{FF2B5EF4-FFF2-40B4-BE49-F238E27FC236}">
                <a16:creationId xmlns:a16="http://schemas.microsoft.com/office/drawing/2014/main" id="{8AEF3CC8-4511-7CF1-B8C6-1D2AC2D0142A}"/>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Tree>
    <p:extLst>
      <p:ext uri="{BB962C8B-B14F-4D97-AF65-F5344CB8AC3E}">
        <p14:creationId xmlns:p14="http://schemas.microsoft.com/office/powerpoint/2010/main" val="697633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da-DK" kern="1200" err="1">
                <a:latin typeface="+mj-lt"/>
                <a:ea typeface="+mj-ea"/>
                <a:cs typeface="+mj-cs"/>
              </a:rPr>
              <a:t>Welcome</a:t>
            </a:r>
            <a:r>
              <a:rPr lang="da-DK" kern="1200">
                <a:latin typeface="+mj-lt"/>
                <a:ea typeface="+mj-ea"/>
                <a:cs typeface="+mj-cs"/>
              </a:rPr>
              <a:t> screen</a:t>
            </a:r>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8</a:t>
            </a:fld>
            <a:endParaRPr lang="da-DK" b="1" cap="all" spc="100">
              <a:solidFill>
                <a:schemeClr val="accent2"/>
              </a:solidFill>
            </a:endParaRPr>
          </a:p>
        </p:txBody>
      </p:sp>
      <p:sp>
        <p:nvSpPr>
          <p:cNvPr id="12" name="Tekstfelt 11">
            <a:extLst>
              <a:ext uri="{FF2B5EF4-FFF2-40B4-BE49-F238E27FC236}">
                <a16:creationId xmlns:a16="http://schemas.microsoft.com/office/drawing/2014/main" id="{E776C96A-F927-EF9A-DEAD-C5472A1925A3}"/>
              </a:ext>
            </a:extLst>
          </p:cNvPr>
          <p:cNvSpPr txBox="1"/>
          <p:nvPr/>
        </p:nvSpPr>
        <p:spPr>
          <a:xfrm>
            <a:off x="4514850" y="1914525"/>
            <a:ext cx="7410450" cy="1200329"/>
          </a:xfrm>
          <a:prstGeom prst="rect">
            <a:avLst/>
          </a:prstGeom>
          <a:noFill/>
        </p:spPr>
        <p:txBody>
          <a:bodyPr wrap="square" rtlCol="0">
            <a:spAutoFit/>
          </a:bodyPr>
          <a:lstStyle/>
          <a:p>
            <a:r>
              <a:rPr lang="da-DK"/>
              <a:t>An </a:t>
            </a:r>
            <a:r>
              <a:rPr lang="da-DK" err="1"/>
              <a:t>Inventor</a:t>
            </a:r>
            <a:r>
              <a:rPr lang="da-DK"/>
              <a:t> </a:t>
            </a:r>
            <a:r>
              <a:rPr lang="da-DK" err="1"/>
              <a:t>project</a:t>
            </a:r>
            <a:r>
              <a:rPr lang="da-DK"/>
              <a:t> </a:t>
            </a:r>
            <a:r>
              <a:rPr lang="da-DK" err="1"/>
              <a:t>will</a:t>
            </a:r>
            <a:r>
              <a:rPr lang="da-DK"/>
              <a:t> </a:t>
            </a:r>
            <a:r>
              <a:rPr lang="da-DK" err="1"/>
              <a:t>typically</a:t>
            </a:r>
            <a:r>
              <a:rPr lang="da-DK"/>
              <a:t> </a:t>
            </a:r>
            <a:r>
              <a:rPr lang="da-DK" err="1"/>
              <a:t>consist</a:t>
            </a:r>
            <a:r>
              <a:rPr lang="da-DK"/>
              <a:t> of </a:t>
            </a:r>
            <a:r>
              <a:rPr lang="da-DK" err="1"/>
              <a:t>severel</a:t>
            </a:r>
            <a:r>
              <a:rPr lang="da-DK"/>
              <a:t> folders and files of </a:t>
            </a:r>
            <a:r>
              <a:rPr lang="da-DK" err="1"/>
              <a:t>different</a:t>
            </a:r>
            <a:r>
              <a:rPr lang="da-DK"/>
              <a:t> types. To </a:t>
            </a:r>
            <a:r>
              <a:rPr lang="da-DK" err="1"/>
              <a:t>avoid</a:t>
            </a:r>
            <a:r>
              <a:rPr lang="da-DK"/>
              <a:t> </a:t>
            </a:r>
            <a:r>
              <a:rPr lang="da-DK" err="1"/>
              <a:t>making</a:t>
            </a:r>
            <a:r>
              <a:rPr lang="da-DK"/>
              <a:t> a </a:t>
            </a:r>
            <a:r>
              <a:rPr lang="da-DK" err="1"/>
              <a:t>huge</a:t>
            </a:r>
            <a:r>
              <a:rPr lang="da-DK"/>
              <a:t> pool of files </a:t>
            </a:r>
            <a:r>
              <a:rPr lang="da-DK" err="1"/>
              <a:t>belonging</a:t>
            </a:r>
            <a:r>
              <a:rPr lang="da-DK"/>
              <a:t> to all </a:t>
            </a:r>
            <a:r>
              <a:rPr lang="da-DK" err="1"/>
              <a:t>different</a:t>
            </a:r>
            <a:r>
              <a:rPr lang="da-DK"/>
              <a:t> </a:t>
            </a:r>
            <a:r>
              <a:rPr lang="da-DK" err="1"/>
              <a:t>projects</a:t>
            </a:r>
            <a:r>
              <a:rPr lang="da-DK"/>
              <a:t>, it is </a:t>
            </a:r>
            <a:r>
              <a:rPr lang="da-DK" err="1"/>
              <a:t>recommended</a:t>
            </a:r>
            <a:r>
              <a:rPr lang="da-DK"/>
              <a:t> to </a:t>
            </a:r>
            <a:r>
              <a:rPr lang="da-DK" err="1"/>
              <a:t>create</a:t>
            </a:r>
            <a:r>
              <a:rPr lang="da-DK"/>
              <a:t> a </a:t>
            </a:r>
            <a:r>
              <a:rPr lang="da-DK" err="1"/>
              <a:t>project</a:t>
            </a:r>
            <a:r>
              <a:rPr lang="da-DK"/>
              <a:t> folder for </a:t>
            </a:r>
            <a:r>
              <a:rPr lang="da-DK" err="1"/>
              <a:t>each</a:t>
            </a:r>
            <a:r>
              <a:rPr lang="da-DK"/>
              <a:t> </a:t>
            </a:r>
            <a:r>
              <a:rPr lang="da-DK" err="1"/>
              <a:t>project</a:t>
            </a:r>
            <a:r>
              <a:rPr lang="da-DK"/>
              <a:t>.</a:t>
            </a:r>
          </a:p>
        </p:txBody>
      </p:sp>
      <p:sp>
        <p:nvSpPr>
          <p:cNvPr id="5" name="Tekstfelt 4">
            <a:extLst>
              <a:ext uri="{FF2B5EF4-FFF2-40B4-BE49-F238E27FC236}">
                <a16:creationId xmlns:a16="http://schemas.microsoft.com/office/drawing/2014/main" id="{68C20C8E-FE34-D1C7-28D7-B17424073F73}"/>
              </a:ext>
            </a:extLst>
          </p:cNvPr>
          <p:cNvSpPr txBox="1"/>
          <p:nvPr/>
        </p:nvSpPr>
        <p:spPr>
          <a:xfrm>
            <a:off x="8076833" y="3338691"/>
            <a:ext cx="3740029" cy="923330"/>
          </a:xfrm>
          <a:prstGeom prst="rect">
            <a:avLst/>
          </a:prstGeom>
          <a:noFill/>
        </p:spPr>
        <p:txBody>
          <a:bodyPr wrap="square" rtlCol="0">
            <a:spAutoFit/>
          </a:bodyPr>
          <a:lstStyle/>
          <a:p>
            <a:r>
              <a:rPr lang="da-DK"/>
              <a:t>In the top </a:t>
            </a:r>
            <a:r>
              <a:rPr lang="da-DK" err="1"/>
              <a:t>window</a:t>
            </a:r>
            <a:r>
              <a:rPr lang="da-DK"/>
              <a:t>, the </a:t>
            </a:r>
            <a:r>
              <a:rPr lang="da-DK" err="1"/>
              <a:t>existing</a:t>
            </a:r>
            <a:r>
              <a:rPr lang="da-DK"/>
              <a:t> </a:t>
            </a:r>
            <a:r>
              <a:rPr lang="da-DK" err="1"/>
              <a:t>project</a:t>
            </a:r>
            <a:r>
              <a:rPr lang="da-DK"/>
              <a:t> folder and </a:t>
            </a:r>
            <a:r>
              <a:rPr lang="da-DK" err="1"/>
              <a:t>their</a:t>
            </a:r>
            <a:r>
              <a:rPr lang="da-DK"/>
              <a:t> locations </a:t>
            </a:r>
            <a:r>
              <a:rPr lang="da-DK" err="1"/>
              <a:t>are</a:t>
            </a:r>
            <a:r>
              <a:rPr lang="da-DK"/>
              <a:t> </a:t>
            </a:r>
            <a:r>
              <a:rPr lang="da-DK" err="1"/>
              <a:t>shown</a:t>
            </a:r>
            <a:endParaRPr lang="da-DK"/>
          </a:p>
        </p:txBody>
      </p:sp>
      <p:pic>
        <p:nvPicPr>
          <p:cNvPr id="6" name="Billede 5">
            <a:extLst>
              <a:ext uri="{FF2B5EF4-FFF2-40B4-BE49-F238E27FC236}">
                <a16:creationId xmlns:a16="http://schemas.microsoft.com/office/drawing/2014/main" id="{E3577842-55EC-EF5A-2124-B388F12DB612}"/>
              </a:ext>
            </a:extLst>
          </p:cNvPr>
          <p:cNvPicPr>
            <a:picLocks noChangeAspect="1"/>
          </p:cNvPicPr>
          <p:nvPr/>
        </p:nvPicPr>
        <p:blipFill>
          <a:blip r:embed="rId3"/>
          <a:stretch>
            <a:fillRect/>
          </a:stretch>
        </p:blipFill>
        <p:spPr>
          <a:xfrm>
            <a:off x="4514850" y="3128905"/>
            <a:ext cx="3561983" cy="3607358"/>
          </a:xfrm>
          <a:prstGeom prst="rect">
            <a:avLst/>
          </a:prstGeom>
        </p:spPr>
      </p:pic>
      <p:cxnSp>
        <p:nvCxnSpPr>
          <p:cNvPr id="15" name="Lige pilforbindelse 14">
            <a:extLst>
              <a:ext uri="{FF2B5EF4-FFF2-40B4-BE49-F238E27FC236}">
                <a16:creationId xmlns:a16="http://schemas.microsoft.com/office/drawing/2014/main" id="{A61AE5F2-02BE-7366-7083-1703E98E1DB2}"/>
              </a:ext>
            </a:extLst>
          </p:cNvPr>
          <p:cNvCxnSpPr>
            <a:cxnSpLocks/>
          </p:cNvCxnSpPr>
          <p:nvPr/>
        </p:nvCxnSpPr>
        <p:spPr>
          <a:xfrm flipH="1" flipV="1">
            <a:off x="7606602" y="3607358"/>
            <a:ext cx="470231" cy="803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ktangel 17">
            <a:extLst>
              <a:ext uri="{FF2B5EF4-FFF2-40B4-BE49-F238E27FC236}">
                <a16:creationId xmlns:a16="http://schemas.microsoft.com/office/drawing/2014/main" id="{CF003F21-DC50-875E-502A-84E84F080797}"/>
              </a:ext>
            </a:extLst>
          </p:cNvPr>
          <p:cNvSpPr/>
          <p:nvPr/>
        </p:nvSpPr>
        <p:spPr>
          <a:xfrm>
            <a:off x="5938576" y="6506926"/>
            <a:ext cx="426505" cy="191530"/>
          </a:xfrm>
          <a:prstGeom prst="rect">
            <a:avLst/>
          </a:prstGeom>
          <a:noFill/>
          <a:ln w="1270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da-DK"/>
          </a:p>
        </p:txBody>
      </p:sp>
      <p:sp>
        <p:nvSpPr>
          <p:cNvPr id="19" name="Tekstfelt 18">
            <a:extLst>
              <a:ext uri="{FF2B5EF4-FFF2-40B4-BE49-F238E27FC236}">
                <a16:creationId xmlns:a16="http://schemas.microsoft.com/office/drawing/2014/main" id="{13C52E3C-11AD-B418-C24E-96644A0AA8EE}"/>
              </a:ext>
            </a:extLst>
          </p:cNvPr>
          <p:cNvSpPr txBox="1"/>
          <p:nvPr/>
        </p:nvSpPr>
        <p:spPr>
          <a:xfrm>
            <a:off x="8199455" y="4762919"/>
            <a:ext cx="3617407" cy="646331"/>
          </a:xfrm>
          <a:prstGeom prst="rect">
            <a:avLst/>
          </a:prstGeom>
          <a:noFill/>
        </p:spPr>
        <p:txBody>
          <a:bodyPr wrap="square" rtlCol="0">
            <a:spAutoFit/>
          </a:bodyPr>
          <a:lstStyle/>
          <a:p>
            <a:r>
              <a:rPr lang="da-DK" err="1"/>
              <a:t>Click</a:t>
            </a:r>
            <a:r>
              <a:rPr lang="da-DK"/>
              <a:t> ”</a:t>
            </a:r>
            <a:r>
              <a:rPr lang="da-DK">
                <a:solidFill>
                  <a:schemeClr val="accent3">
                    <a:lumMod val="75000"/>
                  </a:schemeClr>
                </a:solidFill>
              </a:rPr>
              <a:t>New</a:t>
            </a:r>
            <a:r>
              <a:rPr lang="da-DK"/>
              <a:t>” to </a:t>
            </a:r>
            <a:r>
              <a:rPr lang="da-DK" err="1"/>
              <a:t>create</a:t>
            </a:r>
            <a:r>
              <a:rPr lang="da-DK"/>
              <a:t> a new </a:t>
            </a:r>
            <a:r>
              <a:rPr lang="da-DK" err="1"/>
              <a:t>project</a:t>
            </a:r>
            <a:r>
              <a:rPr lang="da-DK"/>
              <a:t> folder</a:t>
            </a:r>
          </a:p>
        </p:txBody>
      </p:sp>
      <p:sp>
        <p:nvSpPr>
          <p:cNvPr id="22" name="Tekstfelt 21">
            <a:extLst>
              <a:ext uri="{FF2B5EF4-FFF2-40B4-BE49-F238E27FC236}">
                <a16:creationId xmlns:a16="http://schemas.microsoft.com/office/drawing/2014/main" id="{FC41F83A-AF83-66E4-5F61-70283B36EE2E}"/>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a:t>Project folders</a:t>
            </a:r>
          </a:p>
          <a:p>
            <a:pPr marL="685800" lvl="2" indent="-228600">
              <a:lnSpc>
                <a:spcPct val="90000"/>
              </a:lnSpc>
              <a:spcBef>
                <a:spcPts val="1000"/>
              </a:spcBef>
              <a:buFont typeface="Arial" panose="020B0604020202020204" pitchFamily="34" charset="0"/>
              <a:buChar char="•"/>
            </a:pPr>
            <a:r>
              <a:rPr lang="da-DK" sz="1700" err="1"/>
              <a:t>Create</a:t>
            </a:r>
            <a:r>
              <a:rPr lang="da-DK" sz="1700"/>
              <a:t> new </a:t>
            </a:r>
            <a:r>
              <a:rPr lang="da-DK" sz="1700" err="1"/>
              <a:t>project</a:t>
            </a:r>
            <a:endParaRPr lang="da-DK" sz="1700"/>
          </a:p>
          <a:p>
            <a:pPr marL="685800" lvl="2" indent="-228600">
              <a:lnSpc>
                <a:spcPct val="90000"/>
              </a:lnSpc>
              <a:spcBef>
                <a:spcPts val="1000"/>
              </a:spcBef>
              <a:buFont typeface="Arial" panose="020B0604020202020204" pitchFamily="34" charset="0"/>
              <a:buChar char="•"/>
            </a:pPr>
            <a:r>
              <a:rPr lang="da-DK" sz="1700"/>
              <a:t>File location</a:t>
            </a:r>
          </a:p>
        </p:txBody>
      </p:sp>
      <p:sp>
        <p:nvSpPr>
          <p:cNvPr id="23" name="Tekstfelt 22">
            <a:extLst>
              <a:ext uri="{FF2B5EF4-FFF2-40B4-BE49-F238E27FC236}">
                <a16:creationId xmlns:a16="http://schemas.microsoft.com/office/drawing/2014/main" id="{63AA6085-29B2-242D-BE7F-251D5A6CAE5C}"/>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solidFill>
                <a:schemeClr val="bg1">
                  <a:lumMod val="85000"/>
                </a:schemeClr>
              </a:solidFill>
            </a:endParaRPr>
          </a:p>
        </p:txBody>
      </p:sp>
      <p:sp>
        <p:nvSpPr>
          <p:cNvPr id="24" name="Tekstfelt 23">
            <a:extLst>
              <a:ext uri="{FF2B5EF4-FFF2-40B4-BE49-F238E27FC236}">
                <a16:creationId xmlns:a16="http://schemas.microsoft.com/office/drawing/2014/main" id="{4027CB17-B441-B4E4-ADAD-C431723B5EA4}"/>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Tree>
    <p:extLst>
      <p:ext uri="{BB962C8B-B14F-4D97-AF65-F5344CB8AC3E}">
        <p14:creationId xmlns:p14="http://schemas.microsoft.com/office/powerpoint/2010/main" val="911942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5E27C7C-4B68-4BBC-BF36-8959D8493E4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a:latin typeface="+mj-lt"/>
                <a:ea typeface="+mj-ea"/>
                <a:cs typeface="+mj-cs"/>
              </a:rPr>
              <a:t>Welcome</a:t>
            </a:r>
            <a:r>
              <a:rPr lang="da-DK" kern="1200">
                <a:latin typeface="+mj-lt"/>
                <a:ea typeface="+mj-ea"/>
                <a:cs typeface="+mj-cs"/>
              </a:rPr>
              <a:t> screen</a:t>
            </a:r>
          </a:p>
        </p:txBody>
      </p:sp>
      <p:sp>
        <p:nvSpPr>
          <p:cNvPr id="9" name="Pladsholder til slidenummer 5" hidden="1">
            <a:extLst>
              <a:ext uri="{FF2B5EF4-FFF2-40B4-BE49-F238E27FC236}">
                <a16:creationId xmlns:a16="http://schemas.microsoft.com/office/drawing/2014/main" id="{4FC290B8-BF94-4636-BFAB-9FD67F4AAC6D}"/>
              </a:ext>
            </a:extLst>
          </p:cNvPr>
          <p:cNvSpPr>
            <a:spLocks noGrp="1"/>
          </p:cNvSpPr>
          <p:nvPr>
            <p:ph type="sldNum" sz="quarter" idx="4294967295"/>
          </p:nvPr>
        </p:nvSpPr>
        <p:spPr>
          <a:xfrm>
            <a:off x="8610600" y="6356350"/>
            <a:ext cx="2743200" cy="365125"/>
          </a:xfrm>
        </p:spPr>
        <p:txBody>
          <a:bodyPr rtlCol="0"/>
          <a:lstStyle/>
          <a:p>
            <a:pPr rtl="0">
              <a:spcAft>
                <a:spcPts val="600"/>
              </a:spcAft>
            </a:pPr>
            <a:fld id="{D8DA9DAA-006C-4F4B-980E-E3DF019B24E2}" type="slidenum">
              <a:rPr lang="da-DK" b="1" cap="all" spc="100" smtClean="0">
                <a:solidFill>
                  <a:schemeClr val="accent2"/>
                </a:solidFill>
              </a:rPr>
              <a:pPr rtl="0">
                <a:spcAft>
                  <a:spcPts val="600"/>
                </a:spcAft>
              </a:pPr>
              <a:t>9</a:t>
            </a:fld>
            <a:endParaRPr lang="da-DK" b="1" cap="all" spc="100">
              <a:solidFill>
                <a:schemeClr val="accent2"/>
              </a:solidFill>
            </a:endParaRPr>
          </a:p>
        </p:txBody>
      </p:sp>
      <p:sp>
        <p:nvSpPr>
          <p:cNvPr id="12" name="Tekstfelt 11">
            <a:extLst>
              <a:ext uri="{FF2B5EF4-FFF2-40B4-BE49-F238E27FC236}">
                <a16:creationId xmlns:a16="http://schemas.microsoft.com/office/drawing/2014/main" id="{E776C96A-F927-EF9A-DEAD-C5472A1925A3}"/>
              </a:ext>
            </a:extLst>
          </p:cNvPr>
          <p:cNvSpPr txBox="1"/>
          <p:nvPr/>
        </p:nvSpPr>
        <p:spPr>
          <a:xfrm>
            <a:off x="4514850" y="1914525"/>
            <a:ext cx="7410450" cy="1200329"/>
          </a:xfrm>
          <a:prstGeom prst="rect">
            <a:avLst/>
          </a:prstGeom>
          <a:noFill/>
        </p:spPr>
        <p:txBody>
          <a:bodyPr wrap="square" rtlCol="0">
            <a:spAutoFit/>
          </a:bodyPr>
          <a:lstStyle/>
          <a:p>
            <a:r>
              <a:rPr lang="da-DK"/>
              <a:t>An </a:t>
            </a:r>
            <a:r>
              <a:rPr lang="da-DK" err="1"/>
              <a:t>Inventor</a:t>
            </a:r>
            <a:r>
              <a:rPr lang="da-DK"/>
              <a:t> </a:t>
            </a:r>
            <a:r>
              <a:rPr lang="da-DK" err="1"/>
              <a:t>project</a:t>
            </a:r>
            <a:r>
              <a:rPr lang="da-DK"/>
              <a:t> </a:t>
            </a:r>
            <a:r>
              <a:rPr lang="da-DK" err="1"/>
              <a:t>will</a:t>
            </a:r>
            <a:r>
              <a:rPr lang="da-DK"/>
              <a:t> </a:t>
            </a:r>
            <a:r>
              <a:rPr lang="da-DK" err="1"/>
              <a:t>typically</a:t>
            </a:r>
            <a:r>
              <a:rPr lang="da-DK"/>
              <a:t> </a:t>
            </a:r>
            <a:r>
              <a:rPr lang="da-DK" err="1"/>
              <a:t>consist</a:t>
            </a:r>
            <a:r>
              <a:rPr lang="da-DK"/>
              <a:t> of </a:t>
            </a:r>
            <a:r>
              <a:rPr lang="da-DK" err="1"/>
              <a:t>severel</a:t>
            </a:r>
            <a:r>
              <a:rPr lang="da-DK"/>
              <a:t> folders and files of </a:t>
            </a:r>
            <a:r>
              <a:rPr lang="da-DK" err="1"/>
              <a:t>different</a:t>
            </a:r>
            <a:r>
              <a:rPr lang="da-DK"/>
              <a:t> types. To </a:t>
            </a:r>
            <a:r>
              <a:rPr lang="da-DK" err="1"/>
              <a:t>avoid</a:t>
            </a:r>
            <a:r>
              <a:rPr lang="da-DK"/>
              <a:t> </a:t>
            </a:r>
            <a:r>
              <a:rPr lang="da-DK" err="1"/>
              <a:t>making</a:t>
            </a:r>
            <a:r>
              <a:rPr lang="da-DK"/>
              <a:t> a </a:t>
            </a:r>
            <a:r>
              <a:rPr lang="da-DK" err="1"/>
              <a:t>huge</a:t>
            </a:r>
            <a:r>
              <a:rPr lang="da-DK"/>
              <a:t> pool of files </a:t>
            </a:r>
            <a:r>
              <a:rPr lang="da-DK" err="1"/>
              <a:t>belonging</a:t>
            </a:r>
            <a:r>
              <a:rPr lang="da-DK"/>
              <a:t> to all </a:t>
            </a:r>
            <a:r>
              <a:rPr lang="da-DK" err="1"/>
              <a:t>different</a:t>
            </a:r>
            <a:r>
              <a:rPr lang="da-DK"/>
              <a:t> </a:t>
            </a:r>
            <a:r>
              <a:rPr lang="da-DK" err="1"/>
              <a:t>projects</a:t>
            </a:r>
            <a:r>
              <a:rPr lang="da-DK"/>
              <a:t>, it is </a:t>
            </a:r>
            <a:r>
              <a:rPr lang="da-DK" err="1"/>
              <a:t>recommended</a:t>
            </a:r>
            <a:r>
              <a:rPr lang="da-DK"/>
              <a:t> to </a:t>
            </a:r>
            <a:r>
              <a:rPr lang="da-DK" err="1"/>
              <a:t>create</a:t>
            </a:r>
            <a:r>
              <a:rPr lang="da-DK"/>
              <a:t> a </a:t>
            </a:r>
            <a:r>
              <a:rPr lang="da-DK" err="1"/>
              <a:t>project</a:t>
            </a:r>
            <a:r>
              <a:rPr lang="da-DK"/>
              <a:t> folder for </a:t>
            </a:r>
            <a:r>
              <a:rPr lang="da-DK" err="1"/>
              <a:t>each</a:t>
            </a:r>
            <a:r>
              <a:rPr lang="da-DK"/>
              <a:t> </a:t>
            </a:r>
            <a:r>
              <a:rPr lang="da-DK" err="1"/>
              <a:t>project</a:t>
            </a:r>
            <a:r>
              <a:rPr lang="da-DK"/>
              <a:t>.</a:t>
            </a:r>
          </a:p>
        </p:txBody>
      </p:sp>
      <p:sp>
        <p:nvSpPr>
          <p:cNvPr id="5" name="Tekstfelt 4">
            <a:extLst>
              <a:ext uri="{FF2B5EF4-FFF2-40B4-BE49-F238E27FC236}">
                <a16:creationId xmlns:a16="http://schemas.microsoft.com/office/drawing/2014/main" id="{68C20C8E-FE34-D1C7-28D7-B17424073F73}"/>
              </a:ext>
            </a:extLst>
          </p:cNvPr>
          <p:cNvSpPr txBox="1"/>
          <p:nvPr/>
        </p:nvSpPr>
        <p:spPr>
          <a:xfrm>
            <a:off x="8076833" y="3114854"/>
            <a:ext cx="3740029" cy="923330"/>
          </a:xfrm>
          <a:prstGeom prst="rect">
            <a:avLst/>
          </a:prstGeom>
          <a:noFill/>
        </p:spPr>
        <p:txBody>
          <a:bodyPr wrap="square" rtlCol="0">
            <a:spAutoFit/>
          </a:bodyPr>
          <a:lstStyle/>
          <a:p>
            <a:r>
              <a:rPr lang="da-DK"/>
              <a:t>In the top </a:t>
            </a:r>
            <a:r>
              <a:rPr lang="da-DK" err="1"/>
              <a:t>window</a:t>
            </a:r>
            <a:r>
              <a:rPr lang="da-DK"/>
              <a:t>, the </a:t>
            </a:r>
            <a:r>
              <a:rPr lang="da-DK" err="1"/>
              <a:t>existing</a:t>
            </a:r>
            <a:r>
              <a:rPr lang="da-DK"/>
              <a:t> </a:t>
            </a:r>
            <a:r>
              <a:rPr lang="da-DK" err="1"/>
              <a:t>project</a:t>
            </a:r>
            <a:r>
              <a:rPr lang="da-DK"/>
              <a:t> folder and </a:t>
            </a:r>
            <a:r>
              <a:rPr lang="da-DK" err="1"/>
              <a:t>their</a:t>
            </a:r>
            <a:r>
              <a:rPr lang="da-DK"/>
              <a:t> locations </a:t>
            </a:r>
            <a:r>
              <a:rPr lang="da-DK" err="1"/>
              <a:t>are</a:t>
            </a:r>
            <a:r>
              <a:rPr lang="da-DK"/>
              <a:t> </a:t>
            </a:r>
            <a:r>
              <a:rPr lang="da-DK" err="1"/>
              <a:t>shown</a:t>
            </a:r>
            <a:endParaRPr lang="da-DK"/>
          </a:p>
        </p:txBody>
      </p:sp>
      <p:pic>
        <p:nvPicPr>
          <p:cNvPr id="6" name="Billede 5">
            <a:extLst>
              <a:ext uri="{FF2B5EF4-FFF2-40B4-BE49-F238E27FC236}">
                <a16:creationId xmlns:a16="http://schemas.microsoft.com/office/drawing/2014/main" id="{E3577842-55EC-EF5A-2124-B388F12DB612}"/>
              </a:ext>
            </a:extLst>
          </p:cNvPr>
          <p:cNvPicPr>
            <a:picLocks noChangeAspect="1"/>
          </p:cNvPicPr>
          <p:nvPr/>
        </p:nvPicPr>
        <p:blipFill>
          <a:blip r:embed="rId3"/>
          <a:stretch>
            <a:fillRect/>
          </a:stretch>
        </p:blipFill>
        <p:spPr>
          <a:xfrm>
            <a:off x="4514850" y="3128905"/>
            <a:ext cx="3561983" cy="3607358"/>
          </a:xfrm>
          <a:prstGeom prst="rect">
            <a:avLst/>
          </a:prstGeom>
        </p:spPr>
      </p:pic>
      <p:cxnSp>
        <p:nvCxnSpPr>
          <p:cNvPr id="15" name="Lige pilforbindelse 14">
            <a:extLst>
              <a:ext uri="{FF2B5EF4-FFF2-40B4-BE49-F238E27FC236}">
                <a16:creationId xmlns:a16="http://schemas.microsoft.com/office/drawing/2014/main" id="{A61AE5F2-02BE-7366-7083-1703E98E1DB2}"/>
              </a:ext>
            </a:extLst>
          </p:cNvPr>
          <p:cNvCxnSpPr>
            <a:cxnSpLocks/>
          </p:cNvCxnSpPr>
          <p:nvPr/>
        </p:nvCxnSpPr>
        <p:spPr>
          <a:xfrm flipH="1">
            <a:off x="7606602" y="3429000"/>
            <a:ext cx="613473" cy="1783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ktangel 17">
            <a:extLst>
              <a:ext uri="{FF2B5EF4-FFF2-40B4-BE49-F238E27FC236}">
                <a16:creationId xmlns:a16="http://schemas.microsoft.com/office/drawing/2014/main" id="{CF003F21-DC50-875E-502A-84E84F080797}"/>
              </a:ext>
            </a:extLst>
          </p:cNvPr>
          <p:cNvSpPr/>
          <p:nvPr/>
        </p:nvSpPr>
        <p:spPr>
          <a:xfrm>
            <a:off x="5938576" y="6506926"/>
            <a:ext cx="426505" cy="191530"/>
          </a:xfrm>
          <a:prstGeom prst="rect">
            <a:avLst/>
          </a:prstGeom>
          <a:noFill/>
          <a:ln w="1270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da-DK"/>
          </a:p>
        </p:txBody>
      </p:sp>
      <p:sp>
        <p:nvSpPr>
          <p:cNvPr id="19" name="Tekstfelt 18">
            <a:extLst>
              <a:ext uri="{FF2B5EF4-FFF2-40B4-BE49-F238E27FC236}">
                <a16:creationId xmlns:a16="http://schemas.microsoft.com/office/drawing/2014/main" id="{13C52E3C-11AD-B418-C24E-96644A0AA8EE}"/>
              </a:ext>
            </a:extLst>
          </p:cNvPr>
          <p:cNvSpPr txBox="1"/>
          <p:nvPr/>
        </p:nvSpPr>
        <p:spPr>
          <a:xfrm>
            <a:off x="8076833" y="4235154"/>
            <a:ext cx="3617407" cy="646331"/>
          </a:xfrm>
          <a:prstGeom prst="rect">
            <a:avLst/>
          </a:prstGeom>
          <a:noFill/>
        </p:spPr>
        <p:txBody>
          <a:bodyPr wrap="square" rtlCol="0">
            <a:spAutoFit/>
          </a:bodyPr>
          <a:lstStyle/>
          <a:p>
            <a:r>
              <a:rPr lang="da-DK" err="1"/>
              <a:t>Click</a:t>
            </a:r>
            <a:r>
              <a:rPr lang="da-DK"/>
              <a:t> ”</a:t>
            </a:r>
            <a:r>
              <a:rPr lang="da-DK">
                <a:solidFill>
                  <a:schemeClr val="accent3">
                    <a:lumMod val="75000"/>
                  </a:schemeClr>
                </a:solidFill>
              </a:rPr>
              <a:t>New</a:t>
            </a:r>
            <a:r>
              <a:rPr lang="da-DK"/>
              <a:t>” to </a:t>
            </a:r>
            <a:r>
              <a:rPr lang="da-DK" err="1"/>
              <a:t>create</a:t>
            </a:r>
            <a:r>
              <a:rPr lang="da-DK"/>
              <a:t> a new </a:t>
            </a:r>
            <a:r>
              <a:rPr lang="da-DK" err="1"/>
              <a:t>project</a:t>
            </a:r>
            <a:r>
              <a:rPr lang="da-DK"/>
              <a:t> folder</a:t>
            </a:r>
          </a:p>
        </p:txBody>
      </p:sp>
      <p:sp>
        <p:nvSpPr>
          <p:cNvPr id="2" name="Tekstfelt 1">
            <a:extLst>
              <a:ext uri="{FF2B5EF4-FFF2-40B4-BE49-F238E27FC236}">
                <a16:creationId xmlns:a16="http://schemas.microsoft.com/office/drawing/2014/main" id="{A023E15F-513B-B0D8-8591-17BF95DA9719}"/>
              </a:ext>
            </a:extLst>
          </p:cNvPr>
          <p:cNvSpPr txBox="1"/>
          <p:nvPr/>
        </p:nvSpPr>
        <p:spPr>
          <a:xfrm>
            <a:off x="8076833" y="5078455"/>
            <a:ext cx="3705225" cy="1754326"/>
          </a:xfrm>
          <a:prstGeom prst="rect">
            <a:avLst/>
          </a:prstGeom>
          <a:noFill/>
        </p:spPr>
        <p:txBody>
          <a:bodyPr wrap="square" rtlCol="0">
            <a:spAutoFit/>
          </a:bodyPr>
          <a:lstStyle/>
          <a:p>
            <a:r>
              <a:rPr lang="da-DK" err="1"/>
              <a:t>Vault</a:t>
            </a:r>
            <a:r>
              <a:rPr lang="da-DK"/>
              <a:t> folder is a cloud </a:t>
            </a:r>
            <a:r>
              <a:rPr lang="da-DK" err="1"/>
              <a:t>project</a:t>
            </a:r>
            <a:r>
              <a:rPr lang="da-DK"/>
              <a:t> for </a:t>
            </a:r>
            <a:r>
              <a:rPr lang="da-DK" err="1"/>
              <a:t>collaboration</a:t>
            </a:r>
            <a:r>
              <a:rPr lang="da-DK"/>
              <a:t> </a:t>
            </a:r>
            <a:r>
              <a:rPr lang="da-DK" err="1"/>
              <a:t>between</a:t>
            </a:r>
            <a:r>
              <a:rPr lang="da-DK"/>
              <a:t> multiple user.</a:t>
            </a:r>
            <a:br>
              <a:rPr lang="da-DK"/>
            </a:br>
            <a:r>
              <a:rPr lang="da-DK"/>
              <a:t>Single user is, like the </a:t>
            </a:r>
            <a:r>
              <a:rPr lang="da-DK" err="1"/>
              <a:t>name</a:t>
            </a:r>
            <a:r>
              <a:rPr lang="da-DK"/>
              <a:t> </a:t>
            </a:r>
            <a:r>
              <a:rPr lang="da-DK" err="1"/>
              <a:t>elaborates</a:t>
            </a:r>
            <a:r>
              <a:rPr lang="da-DK"/>
              <a:t> </a:t>
            </a:r>
            <a:r>
              <a:rPr lang="da-DK" err="1"/>
              <a:t>very</a:t>
            </a:r>
            <a:r>
              <a:rPr lang="da-DK"/>
              <a:t> </a:t>
            </a:r>
            <a:r>
              <a:rPr lang="da-DK" err="1"/>
              <a:t>well</a:t>
            </a:r>
            <a:r>
              <a:rPr lang="da-DK"/>
              <a:t>, for a single user to </a:t>
            </a:r>
            <a:r>
              <a:rPr lang="da-DK" err="1"/>
              <a:t>work</a:t>
            </a:r>
            <a:r>
              <a:rPr lang="da-DK"/>
              <a:t> on.</a:t>
            </a:r>
          </a:p>
        </p:txBody>
      </p:sp>
      <p:sp>
        <p:nvSpPr>
          <p:cNvPr id="3" name="Rektangel 2">
            <a:extLst>
              <a:ext uri="{FF2B5EF4-FFF2-40B4-BE49-F238E27FC236}">
                <a16:creationId xmlns:a16="http://schemas.microsoft.com/office/drawing/2014/main" id="{8C70CBEA-8952-8109-5E58-E3A81C086600}"/>
              </a:ext>
            </a:extLst>
          </p:cNvPr>
          <p:cNvSpPr/>
          <p:nvPr/>
        </p:nvSpPr>
        <p:spPr>
          <a:xfrm>
            <a:off x="6295841" y="5979649"/>
            <a:ext cx="426505" cy="191530"/>
          </a:xfrm>
          <a:prstGeom prst="rect">
            <a:avLst/>
          </a:prstGeom>
          <a:noFill/>
          <a:ln w="1270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da-DK"/>
          </a:p>
        </p:txBody>
      </p:sp>
      <p:cxnSp>
        <p:nvCxnSpPr>
          <p:cNvPr id="8" name="Lige pilforbindelse 7">
            <a:extLst>
              <a:ext uri="{FF2B5EF4-FFF2-40B4-BE49-F238E27FC236}">
                <a16:creationId xmlns:a16="http://schemas.microsoft.com/office/drawing/2014/main" id="{672BB649-9195-C0E9-4B74-44A12515B874}"/>
              </a:ext>
            </a:extLst>
          </p:cNvPr>
          <p:cNvCxnSpPr>
            <a:cxnSpLocks/>
          </p:cNvCxnSpPr>
          <p:nvPr/>
        </p:nvCxnSpPr>
        <p:spPr>
          <a:xfrm flipH="1" flipV="1">
            <a:off x="6096000" y="4342906"/>
            <a:ext cx="2124075" cy="17325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kstfelt 21">
            <a:extLst>
              <a:ext uri="{FF2B5EF4-FFF2-40B4-BE49-F238E27FC236}">
                <a16:creationId xmlns:a16="http://schemas.microsoft.com/office/drawing/2014/main" id="{07423DB6-253C-9AB1-608C-686B74DDFA61}"/>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a:t>Project folders</a:t>
            </a:r>
          </a:p>
          <a:p>
            <a:pPr marL="685800" lvl="2" indent="-228600">
              <a:lnSpc>
                <a:spcPct val="90000"/>
              </a:lnSpc>
              <a:spcBef>
                <a:spcPts val="1000"/>
              </a:spcBef>
              <a:buFont typeface="Arial" panose="020B0604020202020204" pitchFamily="34" charset="0"/>
              <a:buChar char="•"/>
            </a:pPr>
            <a:r>
              <a:rPr lang="da-DK" sz="1700" err="1"/>
              <a:t>Create</a:t>
            </a:r>
            <a:r>
              <a:rPr lang="da-DK" sz="1700"/>
              <a:t> new </a:t>
            </a:r>
            <a:r>
              <a:rPr lang="da-DK" sz="1700" err="1"/>
              <a:t>project</a:t>
            </a:r>
            <a:endParaRPr lang="da-DK" sz="1700"/>
          </a:p>
          <a:p>
            <a:pPr marL="685800" lvl="2" indent="-228600">
              <a:lnSpc>
                <a:spcPct val="90000"/>
              </a:lnSpc>
              <a:spcBef>
                <a:spcPts val="1000"/>
              </a:spcBef>
              <a:buFont typeface="Arial" panose="020B0604020202020204" pitchFamily="34" charset="0"/>
              <a:buChar char="•"/>
            </a:pPr>
            <a:r>
              <a:rPr lang="da-DK" sz="1700"/>
              <a:t>File location</a:t>
            </a:r>
          </a:p>
        </p:txBody>
      </p:sp>
      <p:sp>
        <p:nvSpPr>
          <p:cNvPr id="23" name="Tekstfelt 22">
            <a:extLst>
              <a:ext uri="{FF2B5EF4-FFF2-40B4-BE49-F238E27FC236}">
                <a16:creationId xmlns:a16="http://schemas.microsoft.com/office/drawing/2014/main" id="{964EF79A-9170-7CC7-FD44-112597D3DD29}"/>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solidFill>
                <a:schemeClr val="bg1">
                  <a:lumMod val="85000"/>
                </a:schemeClr>
              </a:solidFill>
            </a:endParaRPr>
          </a:p>
        </p:txBody>
      </p:sp>
      <p:sp>
        <p:nvSpPr>
          <p:cNvPr id="24" name="Tekstfelt 23">
            <a:extLst>
              <a:ext uri="{FF2B5EF4-FFF2-40B4-BE49-F238E27FC236}">
                <a16:creationId xmlns:a16="http://schemas.microsoft.com/office/drawing/2014/main" id="{26A484B9-C239-D505-B1B6-8B61883EE850}"/>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Tree>
    <p:extLst>
      <p:ext uri="{BB962C8B-B14F-4D97-AF65-F5344CB8AC3E}">
        <p14:creationId xmlns:p14="http://schemas.microsoft.com/office/powerpoint/2010/main" val="2296382942"/>
      </p:ext>
    </p:extLst>
  </p:cSld>
  <p:clrMapOvr>
    <a:masterClrMapping/>
  </p:clrMapOvr>
</p:sld>
</file>

<file path=ppt/theme/theme1.xml><?xml version="1.0" encoding="utf-8"?>
<a:theme xmlns:a="http://schemas.openxmlformats.org/drawingml/2006/main" name="GradientUnivers">
  <a:themeElements>
    <a:clrScheme name="Gradient">
      <a:dk1>
        <a:sysClr val="windowText" lastClr="000000"/>
      </a:dk1>
      <a:lt1>
        <a:sysClr val="window" lastClr="FFFFFF"/>
      </a:lt1>
      <a:dk2>
        <a:srgbClr val="10013F"/>
      </a:dk2>
      <a:lt2>
        <a:srgbClr val="F2F0FF"/>
      </a:lt2>
      <a:accent1>
        <a:srgbClr val="814DFF"/>
      </a:accent1>
      <a:accent2>
        <a:srgbClr val="243FFF"/>
      </a:accent2>
      <a:accent3>
        <a:srgbClr val="FF83B6"/>
      </a:accent3>
      <a:accent4>
        <a:srgbClr val="FF9022"/>
      </a:accent4>
      <a:accent5>
        <a:srgbClr val="FF1F85"/>
      </a:accent5>
      <a:accent6>
        <a:srgbClr val="1A98FF"/>
      </a:accent6>
      <a:hlink>
        <a:srgbClr val="0563C1"/>
      </a:hlink>
      <a:folHlink>
        <a:srgbClr val="954F72"/>
      </a:folHlink>
    </a:clrScheme>
    <a:fontScheme name="Univers">
      <a:majorFont>
        <a:latin typeface="Univers"/>
        <a:ea typeface=""/>
        <a:cs typeface=""/>
      </a:majorFont>
      <a:minorFont>
        <a:latin typeface="Univer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8167053_TF89338750_Win32" id="{4E6CC1BD-833A-496A-BAD4-DEEAADB54977}" vid="{30080598-5392-42F0-8F35-FA69656D9653}"/>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D5D09B6212A35F489B73216DB4061546" ma:contentTypeVersion="12" ma:contentTypeDescription="Opret et nyt dokument." ma:contentTypeScope="" ma:versionID="b31299b0b88b0821c9c3671acbb996e6">
  <xsd:schema xmlns:xsd="http://www.w3.org/2001/XMLSchema" xmlns:xs="http://www.w3.org/2001/XMLSchema" xmlns:p="http://schemas.microsoft.com/office/2006/metadata/properties" xmlns:ns2="8f71b712-2a79-485d-a50b-3f309b85d1a3" xmlns:ns3="1e68f28d-8a58-494e-a398-bd7be72c3a42" targetNamespace="http://schemas.microsoft.com/office/2006/metadata/properties" ma:root="true" ma:fieldsID="6d27f4c7eef5b90070c9edb7f911db41" ns2:_="" ns3:_="">
    <xsd:import namespace="8f71b712-2a79-485d-a50b-3f309b85d1a3"/>
    <xsd:import namespace="1e68f28d-8a58-494e-a398-bd7be72c3a4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71b712-2a79-485d-a50b-3f309b85d1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ledmærker" ma:readOnly="false" ma:fieldId="{5cf76f15-5ced-4ddc-b409-7134ff3c332f}" ma:taxonomyMulti="true" ma:sspId="794a74d5-36e8-48d6-9fdb-fdc95bfd6c5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e68f28d-8a58-494e-a398-bd7be72c3a4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141d213-1ccf-4586-a8c7-395cc053f42f}" ma:internalName="TaxCatchAll" ma:showField="CatchAllData" ma:web="1e68f28d-8a58-494e-a398-bd7be72c3a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f71b712-2a79-485d-a50b-3f309b85d1a3">
      <Terms xmlns="http://schemas.microsoft.com/office/infopath/2007/PartnerControls"/>
    </lcf76f155ced4ddcb4097134ff3c332f>
    <TaxCatchAll xmlns="1e68f28d-8a58-494e-a398-bd7be72c3a42" xsi:nil="true"/>
  </documentManagement>
</p:properties>
</file>

<file path=customXml/itemProps1.xml><?xml version="1.0" encoding="utf-8"?>
<ds:datastoreItem xmlns:ds="http://schemas.openxmlformats.org/officeDocument/2006/customXml" ds:itemID="{3E285747-18E3-46CF-BEEC-F5A668EAD1EC}"/>
</file>

<file path=customXml/itemProps2.xml><?xml version="1.0" encoding="utf-8"?>
<ds:datastoreItem xmlns:ds="http://schemas.openxmlformats.org/officeDocument/2006/customXml" ds:itemID="{3C8E00D1-8EA3-4E42-801D-0253E1EAFC21}">
  <ds:schemaRefs>
    <ds:schemaRef ds:uri="http://schemas.microsoft.com/sharepoint/v3/contenttype/forms"/>
  </ds:schemaRefs>
</ds:datastoreItem>
</file>

<file path=customXml/itemProps3.xml><?xml version="1.0" encoding="utf-8"?>
<ds:datastoreItem xmlns:ds="http://schemas.openxmlformats.org/officeDocument/2006/customXml" ds:itemID="{99919F73-B6C2-4A43-95E2-833EC48925FE}">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{0E7CB69F-3A0F-41FA-840E-FCC37A32F251}tf89338750_win32</Template>
  <TotalTime>2198</TotalTime>
  <Words>3279</Words>
  <Application>Microsoft Office PowerPoint</Application>
  <PresentationFormat>Widescreen</PresentationFormat>
  <Paragraphs>633</Paragraphs>
  <Slides>52</Slides>
  <Notes>52</Notes>
  <HiddenSlides>0</HiddenSlides>
  <MMClips>0</MMClips>
  <ScaleCrop>false</ScaleCrop>
  <HeadingPairs>
    <vt:vector size="6" baseType="variant">
      <vt:variant>
        <vt:lpstr>Benyttede skrifttyper</vt:lpstr>
      </vt:variant>
      <vt:variant>
        <vt:i4>5</vt:i4>
      </vt:variant>
      <vt:variant>
        <vt:lpstr>Tema</vt:lpstr>
      </vt:variant>
      <vt:variant>
        <vt:i4>1</vt:i4>
      </vt:variant>
      <vt:variant>
        <vt:lpstr>Slidetitler</vt:lpstr>
      </vt:variant>
      <vt:variant>
        <vt:i4>52</vt:i4>
      </vt:variant>
    </vt:vector>
  </HeadingPairs>
  <TitlesOfParts>
    <vt:vector size="58" baseType="lpstr">
      <vt:lpstr>Arial</vt:lpstr>
      <vt:lpstr>Calibri</vt:lpstr>
      <vt:lpstr>Google Sans</vt:lpstr>
      <vt:lpstr>Segoe UI</vt:lpstr>
      <vt:lpstr>Univers</vt:lpstr>
      <vt:lpstr>GradientUnivers</vt:lpstr>
      <vt:lpstr>Digital twin  </vt:lpstr>
      <vt:lpstr>PowerPoint-præsentation</vt:lpstr>
      <vt:lpstr>Introduction</vt:lpstr>
      <vt:lpstr>Content</vt:lpstr>
      <vt:lpstr>Drawing basics Video 1</vt:lpstr>
      <vt:lpstr>Welcome screen</vt:lpstr>
      <vt:lpstr>Welcome screen</vt:lpstr>
      <vt:lpstr>Welcome screen</vt:lpstr>
      <vt:lpstr>Welcome screen</vt:lpstr>
      <vt:lpstr>Welcome screen</vt:lpstr>
      <vt:lpstr>Welcome screen</vt:lpstr>
      <vt:lpstr>Welcome screen</vt:lpstr>
      <vt:lpstr>Welcome screen</vt:lpstr>
      <vt:lpstr>Welcome screen</vt:lpstr>
      <vt:lpstr>Inventor Workspace </vt:lpstr>
      <vt:lpstr>Creating the first Part ”Machine base”</vt:lpstr>
      <vt:lpstr>Creating the first Part ”Machine base”</vt:lpstr>
      <vt:lpstr>Creating the first Part ”Machine base”</vt:lpstr>
      <vt:lpstr>Creating the first Part ”Machine base”</vt:lpstr>
      <vt:lpstr>Assemblies Video 2</vt:lpstr>
      <vt:lpstr>Assemblies</vt:lpstr>
      <vt:lpstr>Assemblies</vt:lpstr>
      <vt:lpstr>Assemblies</vt:lpstr>
      <vt:lpstr>Assemblies</vt:lpstr>
      <vt:lpstr>Assemblies</vt:lpstr>
      <vt:lpstr>Assemblies</vt:lpstr>
      <vt:lpstr>Assemblies</vt:lpstr>
      <vt:lpstr>Assemblies</vt:lpstr>
      <vt:lpstr>Assemblies</vt:lpstr>
      <vt:lpstr>Subassemblies  &amp; Relationships Video 3</vt:lpstr>
      <vt:lpstr>Subassemblies &amp; relationships</vt:lpstr>
      <vt:lpstr>Subassemblies &amp; relationships</vt:lpstr>
      <vt:lpstr>Subassemblies &amp; relationships</vt:lpstr>
      <vt:lpstr>Subassemblies &amp; relationships</vt:lpstr>
      <vt:lpstr>Modelling the conveyor Video 4</vt:lpstr>
      <vt:lpstr>Modelling the conveyor</vt:lpstr>
      <vt:lpstr>Modelling the conveyor</vt:lpstr>
      <vt:lpstr>Modelling the conveyor</vt:lpstr>
      <vt:lpstr>Import CAD from vendor Pusher 2 Video 5</vt:lpstr>
      <vt:lpstr>Import model from Vendor</vt:lpstr>
      <vt:lpstr>Import model from Vendor</vt:lpstr>
      <vt:lpstr>Import model from Vendor</vt:lpstr>
      <vt:lpstr>Import model from Vendor</vt:lpstr>
      <vt:lpstr>Import model from Vendor</vt:lpstr>
      <vt:lpstr>Import model from Vendor</vt:lpstr>
      <vt:lpstr>Import model from Vendor</vt:lpstr>
      <vt:lpstr>Import model from Vendor</vt:lpstr>
      <vt:lpstr>Import model from Vendor</vt:lpstr>
      <vt:lpstr>Export project to STEP Video 6</vt:lpstr>
      <vt:lpstr>Export to STEP</vt:lpstr>
      <vt:lpstr>Export to STEP</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Ruben Hyldgaard Rolighed</dc:creator>
  <cp:lastModifiedBy>Ruben Hyldgaard Rolighed</cp:lastModifiedBy>
  <cp:revision>5</cp:revision>
  <dcterms:created xsi:type="dcterms:W3CDTF">2024-11-29T08:37:20Z</dcterms:created>
  <dcterms:modified xsi:type="dcterms:W3CDTF">2024-12-13T13:49:13Z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0x010100D5D09B6212A35F489B73216DB4061546</vt:lpwstr>
  </property>
</Properties>
</file>